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1" r:id="rId4"/>
    <p:sldId id="264" r:id="rId5"/>
    <p:sldId id="262" r:id="rId6"/>
    <p:sldId id="263" r:id="rId7"/>
    <p:sldId id="257" r:id="rId8"/>
    <p:sldId id="258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65" d="100"/>
          <a:sy n="65" d="100"/>
        </p:scale>
        <p:origin x="-128" y="-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AE7246-5906-7F49-A547-9A9E8EA0BDCD}" type="doc">
      <dgm:prSet loTypeId="urn:microsoft.com/office/officeart/2005/8/layout/hProcess10" loCatId="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063F08B2-6032-7244-8FD0-400ADB462AF4}">
      <dgm:prSet phldrT="[Text]"/>
      <dgm:spPr/>
      <dgm:t>
        <a:bodyPr/>
        <a:lstStyle/>
        <a:p>
          <a:pPr algn="l"/>
          <a:r>
            <a:rPr lang="en-US" dirty="0" smtClean="0"/>
            <a:t>Hourly Weather</a:t>
          </a:r>
          <a:endParaRPr lang="en-US" dirty="0"/>
        </a:p>
      </dgm:t>
    </dgm:pt>
    <dgm:pt modelId="{2B43CC50-E13D-5041-8E7E-643D25AEABEA}" type="parTrans" cxnId="{9253369C-72FC-C04E-AD34-5317933BC53A}">
      <dgm:prSet/>
      <dgm:spPr/>
      <dgm:t>
        <a:bodyPr/>
        <a:lstStyle/>
        <a:p>
          <a:endParaRPr lang="en-US"/>
        </a:p>
      </dgm:t>
    </dgm:pt>
    <dgm:pt modelId="{162EC415-45B9-8A48-82A9-E4F57712DCC9}" type="sibTrans" cxnId="{9253369C-72FC-C04E-AD34-5317933BC53A}">
      <dgm:prSet/>
      <dgm:spPr/>
      <dgm:t>
        <a:bodyPr/>
        <a:lstStyle/>
        <a:p>
          <a:endParaRPr lang="en-US"/>
        </a:p>
      </dgm:t>
    </dgm:pt>
    <dgm:pt modelId="{9FF061C6-E80A-0248-A289-1BDDDE69DDD7}">
      <dgm:prSet phldrT="[Text]"/>
      <dgm:spPr/>
      <dgm:t>
        <a:bodyPr/>
        <a:lstStyle/>
        <a:p>
          <a:r>
            <a:rPr lang="en-US" dirty="0" smtClean="0"/>
            <a:t>Elevation</a:t>
          </a:r>
          <a:endParaRPr lang="en-US" dirty="0"/>
        </a:p>
      </dgm:t>
    </dgm:pt>
    <dgm:pt modelId="{CB953FD1-AA1D-D94A-BC1B-FDFD4B1DF7EA}" type="parTrans" cxnId="{CDAD629B-C8C0-B145-8DA2-CF931885A9A5}">
      <dgm:prSet/>
      <dgm:spPr/>
      <dgm:t>
        <a:bodyPr/>
        <a:lstStyle/>
        <a:p>
          <a:endParaRPr lang="en-US"/>
        </a:p>
      </dgm:t>
    </dgm:pt>
    <dgm:pt modelId="{0D61C241-EE98-2347-B409-C79F4DD3F7F9}" type="sibTrans" cxnId="{CDAD629B-C8C0-B145-8DA2-CF931885A9A5}">
      <dgm:prSet/>
      <dgm:spPr/>
      <dgm:t>
        <a:bodyPr/>
        <a:lstStyle/>
        <a:p>
          <a:endParaRPr lang="en-US"/>
        </a:p>
      </dgm:t>
    </dgm:pt>
    <dgm:pt modelId="{C7EA82EC-C3F6-BE45-B5BB-37CBC0C44AE1}">
      <dgm:prSet phldrT="[Text]"/>
      <dgm:spPr/>
      <dgm:t>
        <a:bodyPr/>
        <a:lstStyle/>
        <a:p>
          <a:r>
            <a:rPr lang="en-US" dirty="0" smtClean="0"/>
            <a:t>Lags &amp; Meta</a:t>
          </a:r>
          <a:endParaRPr lang="en-US" dirty="0"/>
        </a:p>
      </dgm:t>
    </dgm:pt>
    <dgm:pt modelId="{70CD7609-43F0-F040-973A-5728802D89A5}" type="parTrans" cxnId="{F1ED28E5-70F4-844A-A191-B23C9BC3B091}">
      <dgm:prSet/>
      <dgm:spPr/>
      <dgm:t>
        <a:bodyPr/>
        <a:lstStyle/>
        <a:p>
          <a:endParaRPr lang="en-US"/>
        </a:p>
      </dgm:t>
    </dgm:pt>
    <dgm:pt modelId="{DE62A306-5ACF-C144-94BE-051C8BA8179F}" type="sibTrans" cxnId="{F1ED28E5-70F4-844A-A191-B23C9BC3B091}">
      <dgm:prSet/>
      <dgm:spPr/>
      <dgm:t>
        <a:bodyPr/>
        <a:lstStyle/>
        <a:p>
          <a:endParaRPr lang="en-US"/>
        </a:p>
      </dgm:t>
    </dgm:pt>
    <dgm:pt modelId="{AB07B40B-5C25-B747-AEF6-E89D62CA69F7}" type="pres">
      <dgm:prSet presAssocID="{9BAE7246-5906-7F49-A547-9A9E8EA0BDC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528DADE-33DA-024F-9FB6-2B1C82E9A3CC}" type="pres">
      <dgm:prSet presAssocID="{063F08B2-6032-7244-8FD0-400ADB462AF4}" presName="composite" presStyleCnt="0"/>
      <dgm:spPr/>
    </dgm:pt>
    <dgm:pt modelId="{42680527-DC2B-AC49-9C8A-7F854A0B084B}" type="pres">
      <dgm:prSet presAssocID="{063F08B2-6032-7244-8FD0-400ADB462AF4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2EDAB1-0490-614E-8B52-F99633BCE40F}" type="pres">
      <dgm:prSet presAssocID="{063F08B2-6032-7244-8FD0-400ADB462AF4}" presName="tx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F53EF-7643-084A-A9F4-A37C91D28914}" type="pres">
      <dgm:prSet presAssocID="{162EC415-45B9-8A48-82A9-E4F57712DCC9}" presName="sibTrans" presStyleLbl="sibTrans2D1" presStyleIdx="0" presStyleCnt="2"/>
      <dgm:spPr>
        <a:prstGeom prst="mathPlus">
          <a:avLst/>
        </a:prstGeom>
      </dgm:spPr>
      <dgm:t>
        <a:bodyPr/>
        <a:lstStyle/>
        <a:p>
          <a:endParaRPr lang="en-US"/>
        </a:p>
      </dgm:t>
    </dgm:pt>
    <dgm:pt modelId="{BC6E7A3A-B121-FF4A-9637-298BE3E76263}" type="pres">
      <dgm:prSet presAssocID="{162EC415-45B9-8A48-82A9-E4F57712DCC9}" presName="connTx" presStyleLbl="sibTrans2D1" presStyleIdx="0" presStyleCnt="2"/>
      <dgm:spPr/>
      <dgm:t>
        <a:bodyPr/>
        <a:lstStyle/>
        <a:p>
          <a:endParaRPr lang="en-US"/>
        </a:p>
      </dgm:t>
    </dgm:pt>
    <dgm:pt modelId="{BD2BFE5F-3FD6-5E45-BB32-C03CAC5898C3}" type="pres">
      <dgm:prSet presAssocID="{9FF061C6-E80A-0248-A289-1BDDDE69DDD7}" presName="composite" presStyleCnt="0"/>
      <dgm:spPr/>
    </dgm:pt>
    <dgm:pt modelId="{A6FB598E-A5E3-884F-BF2A-A5860838686A}" type="pres">
      <dgm:prSet presAssocID="{9FF061C6-E80A-0248-A289-1BDDDE69DDD7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58842C9-0BDA-D048-9206-583BEC021F7A}" type="pres">
      <dgm:prSet presAssocID="{9FF061C6-E80A-0248-A289-1BDDDE69DDD7}" presName="tx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008A52-BFB0-804B-A8E6-CA7ED6C0A276}" type="pres">
      <dgm:prSet presAssocID="{0D61C241-EE98-2347-B409-C79F4DD3F7F9}" presName="sibTrans" presStyleLbl="sibTrans2D1" presStyleIdx="1" presStyleCnt="2"/>
      <dgm:spPr>
        <a:prstGeom prst="mathPlus">
          <a:avLst/>
        </a:prstGeom>
      </dgm:spPr>
      <dgm:t>
        <a:bodyPr/>
        <a:lstStyle/>
        <a:p>
          <a:endParaRPr lang="en-US"/>
        </a:p>
      </dgm:t>
    </dgm:pt>
    <dgm:pt modelId="{FD1CE669-9944-6747-9FE6-353CF3B5EA53}" type="pres">
      <dgm:prSet presAssocID="{0D61C241-EE98-2347-B409-C79F4DD3F7F9}" presName="connTx" presStyleLbl="sibTrans2D1" presStyleIdx="1" presStyleCnt="2"/>
      <dgm:spPr/>
      <dgm:t>
        <a:bodyPr/>
        <a:lstStyle/>
        <a:p>
          <a:endParaRPr lang="en-US"/>
        </a:p>
      </dgm:t>
    </dgm:pt>
    <dgm:pt modelId="{0334F6F0-B95D-B241-9A4C-0B90F824D7D1}" type="pres">
      <dgm:prSet presAssocID="{C7EA82EC-C3F6-BE45-B5BB-37CBC0C44AE1}" presName="composite" presStyleCnt="0"/>
      <dgm:spPr/>
    </dgm:pt>
    <dgm:pt modelId="{F6EE7FC3-D136-E244-8262-3862DD9E19FD}" type="pres">
      <dgm:prSet presAssocID="{C7EA82EC-C3F6-BE45-B5BB-37CBC0C44AE1}" presName="imagSh" presStyleLbl="bgImgPlace1" presStyleIdx="2" presStyleCnt="3" custLinFactX="128287" custLinFactNeighborX="200000" custLinFactNeighborY="1538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E29F007-24E8-E249-BE39-913C3DF787E2}" type="pres">
      <dgm:prSet presAssocID="{C7EA82EC-C3F6-BE45-B5BB-37CBC0C44AE1}" presName="txNode" presStyleLbl="node1" presStyleIdx="2" presStyleCnt="3" custLinFactNeighborX="14488" custLinFactNeighborY="156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AD629B-C8C0-B145-8DA2-CF931885A9A5}" srcId="{9BAE7246-5906-7F49-A547-9A9E8EA0BDCD}" destId="{9FF061C6-E80A-0248-A289-1BDDDE69DDD7}" srcOrd="1" destOrd="0" parTransId="{CB953FD1-AA1D-D94A-BC1B-FDFD4B1DF7EA}" sibTransId="{0D61C241-EE98-2347-B409-C79F4DD3F7F9}"/>
    <dgm:cxn modelId="{81BD7682-C6E8-7749-9579-92E57EE225C0}" type="presOf" srcId="{0D61C241-EE98-2347-B409-C79F4DD3F7F9}" destId="{FC008A52-BFB0-804B-A8E6-CA7ED6C0A276}" srcOrd="0" destOrd="0" presId="urn:microsoft.com/office/officeart/2005/8/layout/hProcess10"/>
    <dgm:cxn modelId="{3C39710C-1737-554B-A7FC-3F3F1A903791}" type="presOf" srcId="{162EC415-45B9-8A48-82A9-E4F57712DCC9}" destId="{63BF53EF-7643-084A-A9F4-A37C91D28914}" srcOrd="0" destOrd="0" presId="urn:microsoft.com/office/officeart/2005/8/layout/hProcess10"/>
    <dgm:cxn modelId="{FA97D110-3A0C-4942-BB67-4012181588D0}" type="presOf" srcId="{0D61C241-EE98-2347-B409-C79F4DD3F7F9}" destId="{FD1CE669-9944-6747-9FE6-353CF3B5EA53}" srcOrd="1" destOrd="0" presId="urn:microsoft.com/office/officeart/2005/8/layout/hProcess10"/>
    <dgm:cxn modelId="{02F2A348-AF9B-5F41-A398-E157217D78FD}" type="presOf" srcId="{9FF061C6-E80A-0248-A289-1BDDDE69DDD7}" destId="{B58842C9-0BDA-D048-9206-583BEC021F7A}" srcOrd="0" destOrd="0" presId="urn:microsoft.com/office/officeart/2005/8/layout/hProcess10"/>
    <dgm:cxn modelId="{C9D06EE8-6FC1-A54E-B465-6DFD01D0B885}" type="presOf" srcId="{162EC415-45B9-8A48-82A9-E4F57712DCC9}" destId="{BC6E7A3A-B121-FF4A-9637-298BE3E76263}" srcOrd="1" destOrd="0" presId="urn:microsoft.com/office/officeart/2005/8/layout/hProcess10"/>
    <dgm:cxn modelId="{8C5C8ABC-2B92-3A49-A092-D8865E29B328}" type="presOf" srcId="{063F08B2-6032-7244-8FD0-400ADB462AF4}" destId="{E82EDAB1-0490-614E-8B52-F99633BCE40F}" srcOrd="0" destOrd="0" presId="urn:microsoft.com/office/officeart/2005/8/layout/hProcess10"/>
    <dgm:cxn modelId="{5D4CEF7E-D4A0-394E-8349-7FE22E4D46D9}" type="presOf" srcId="{9BAE7246-5906-7F49-A547-9A9E8EA0BDCD}" destId="{AB07B40B-5C25-B747-AEF6-E89D62CA69F7}" srcOrd="0" destOrd="0" presId="urn:microsoft.com/office/officeart/2005/8/layout/hProcess10"/>
    <dgm:cxn modelId="{9253369C-72FC-C04E-AD34-5317933BC53A}" srcId="{9BAE7246-5906-7F49-A547-9A9E8EA0BDCD}" destId="{063F08B2-6032-7244-8FD0-400ADB462AF4}" srcOrd="0" destOrd="0" parTransId="{2B43CC50-E13D-5041-8E7E-643D25AEABEA}" sibTransId="{162EC415-45B9-8A48-82A9-E4F57712DCC9}"/>
    <dgm:cxn modelId="{F1ED28E5-70F4-844A-A191-B23C9BC3B091}" srcId="{9BAE7246-5906-7F49-A547-9A9E8EA0BDCD}" destId="{C7EA82EC-C3F6-BE45-B5BB-37CBC0C44AE1}" srcOrd="2" destOrd="0" parTransId="{70CD7609-43F0-F040-973A-5728802D89A5}" sibTransId="{DE62A306-5ACF-C144-94BE-051C8BA8179F}"/>
    <dgm:cxn modelId="{138A7E3C-D048-2B45-BC9C-8A075FE942F3}" type="presOf" srcId="{C7EA82EC-C3F6-BE45-B5BB-37CBC0C44AE1}" destId="{FE29F007-24E8-E249-BE39-913C3DF787E2}" srcOrd="0" destOrd="0" presId="urn:microsoft.com/office/officeart/2005/8/layout/hProcess10"/>
    <dgm:cxn modelId="{CD6D7C41-FACF-DA4A-8B9A-2E0A53B8A322}" type="presParOf" srcId="{AB07B40B-5C25-B747-AEF6-E89D62CA69F7}" destId="{7528DADE-33DA-024F-9FB6-2B1C82E9A3CC}" srcOrd="0" destOrd="0" presId="urn:microsoft.com/office/officeart/2005/8/layout/hProcess10"/>
    <dgm:cxn modelId="{7E821AAC-BA45-E141-8A10-464B21ADD154}" type="presParOf" srcId="{7528DADE-33DA-024F-9FB6-2B1C82E9A3CC}" destId="{42680527-DC2B-AC49-9C8A-7F854A0B084B}" srcOrd="0" destOrd="0" presId="urn:microsoft.com/office/officeart/2005/8/layout/hProcess10"/>
    <dgm:cxn modelId="{99B39A9D-C220-BA43-96A2-4AD37CE807DB}" type="presParOf" srcId="{7528DADE-33DA-024F-9FB6-2B1C82E9A3CC}" destId="{E82EDAB1-0490-614E-8B52-F99633BCE40F}" srcOrd="1" destOrd="0" presId="urn:microsoft.com/office/officeart/2005/8/layout/hProcess10"/>
    <dgm:cxn modelId="{464AEC3C-14EA-FD49-B708-10319DCB1BF7}" type="presParOf" srcId="{AB07B40B-5C25-B747-AEF6-E89D62CA69F7}" destId="{63BF53EF-7643-084A-A9F4-A37C91D28914}" srcOrd="1" destOrd="0" presId="urn:microsoft.com/office/officeart/2005/8/layout/hProcess10"/>
    <dgm:cxn modelId="{30C2A458-7AB6-524D-AD4C-A039F2B0EB0C}" type="presParOf" srcId="{63BF53EF-7643-084A-A9F4-A37C91D28914}" destId="{BC6E7A3A-B121-FF4A-9637-298BE3E76263}" srcOrd="0" destOrd="0" presId="urn:microsoft.com/office/officeart/2005/8/layout/hProcess10"/>
    <dgm:cxn modelId="{19C44E5D-7FE7-FE43-97F4-269F72F40AE0}" type="presParOf" srcId="{AB07B40B-5C25-B747-AEF6-E89D62CA69F7}" destId="{BD2BFE5F-3FD6-5E45-BB32-C03CAC5898C3}" srcOrd="2" destOrd="0" presId="urn:microsoft.com/office/officeart/2005/8/layout/hProcess10"/>
    <dgm:cxn modelId="{A6FB2583-24D0-4A47-9C8B-06257D89A625}" type="presParOf" srcId="{BD2BFE5F-3FD6-5E45-BB32-C03CAC5898C3}" destId="{A6FB598E-A5E3-884F-BF2A-A5860838686A}" srcOrd="0" destOrd="0" presId="urn:microsoft.com/office/officeart/2005/8/layout/hProcess10"/>
    <dgm:cxn modelId="{CD5B10A0-649E-3848-A6F1-D998961AFB13}" type="presParOf" srcId="{BD2BFE5F-3FD6-5E45-BB32-C03CAC5898C3}" destId="{B58842C9-0BDA-D048-9206-583BEC021F7A}" srcOrd="1" destOrd="0" presId="urn:microsoft.com/office/officeart/2005/8/layout/hProcess10"/>
    <dgm:cxn modelId="{7F21CC1C-C48A-1545-A6B0-739B07DF61FE}" type="presParOf" srcId="{AB07B40B-5C25-B747-AEF6-E89D62CA69F7}" destId="{FC008A52-BFB0-804B-A8E6-CA7ED6C0A276}" srcOrd="3" destOrd="0" presId="urn:microsoft.com/office/officeart/2005/8/layout/hProcess10"/>
    <dgm:cxn modelId="{3C5FDF81-E0E2-C94A-9FC5-276BC3ECD82D}" type="presParOf" srcId="{FC008A52-BFB0-804B-A8E6-CA7ED6C0A276}" destId="{FD1CE669-9944-6747-9FE6-353CF3B5EA53}" srcOrd="0" destOrd="0" presId="urn:microsoft.com/office/officeart/2005/8/layout/hProcess10"/>
    <dgm:cxn modelId="{FC982A1F-9312-BC42-983C-C6A73EB227B9}" type="presParOf" srcId="{AB07B40B-5C25-B747-AEF6-E89D62CA69F7}" destId="{0334F6F0-B95D-B241-9A4C-0B90F824D7D1}" srcOrd="4" destOrd="0" presId="urn:microsoft.com/office/officeart/2005/8/layout/hProcess10"/>
    <dgm:cxn modelId="{90244C4F-1EFB-E043-9985-2AB533B608D4}" type="presParOf" srcId="{0334F6F0-B95D-B241-9A4C-0B90F824D7D1}" destId="{F6EE7FC3-D136-E244-8262-3862DD9E19FD}" srcOrd="0" destOrd="0" presId="urn:microsoft.com/office/officeart/2005/8/layout/hProcess10"/>
    <dgm:cxn modelId="{7589CC18-0CA2-AF40-976B-D6EB289FC4B5}" type="presParOf" srcId="{0334F6F0-B95D-B241-9A4C-0B90F824D7D1}" destId="{FE29F007-24E8-E249-BE39-913C3DF787E2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A14748-DB7E-EE44-BB92-19D4EBAC8B1D}" type="doc">
      <dgm:prSet loTypeId="urn:microsoft.com/office/officeart/2005/8/layout/process2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45DB5B3-23DD-104C-A85B-C7D8E31CF0B1}">
      <dgm:prSet phldrT="[Text]"/>
      <dgm:spPr/>
      <dgm:t>
        <a:bodyPr/>
        <a:lstStyle/>
        <a:p>
          <a:r>
            <a:rPr lang="en-US" dirty="0" smtClean="0"/>
            <a:t>Supply Data</a:t>
          </a:r>
          <a:endParaRPr lang="en-US" dirty="0"/>
        </a:p>
      </dgm:t>
    </dgm:pt>
    <dgm:pt modelId="{BEDA5001-D01D-174B-9CB8-C47D0603FA83}" type="parTrans" cxnId="{17700161-73E8-0541-887B-0F0BCA4E25A8}">
      <dgm:prSet/>
      <dgm:spPr/>
      <dgm:t>
        <a:bodyPr/>
        <a:lstStyle/>
        <a:p>
          <a:endParaRPr lang="en-US"/>
        </a:p>
      </dgm:t>
    </dgm:pt>
    <dgm:pt modelId="{70644A17-804B-4548-BB63-E307DF1981A1}" type="sibTrans" cxnId="{17700161-73E8-0541-887B-0F0BCA4E25A8}">
      <dgm:prSet/>
      <dgm:spPr/>
      <dgm:t>
        <a:bodyPr/>
        <a:lstStyle/>
        <a:p>
          <a:endParaRPr lang="en-US"/>
        </a:p>
      </dgm:t>
    </dgm:pt>
    <dgm:pt modelId="{D71D7ADB-E568-6C44-B629-60058A6803DD}">
      <dgm:prSet phldrT="[Text]"/>
      <dgm:spPr/>
      <dgm:t>
        <a:bodyPr/>
        <a:lstStyle/>
        <a:p>
          <a:pPr>
            <a:lnSpc>
              <a:spcPct val="90000"/>
            </a:lnSpc>
          </a:pPr>
          <a:r>
            <a:rPr lang="en-US" dirty="0" smtClean="0"/>
            <a:t>Supply Model</a:t>
          </a:r>
          <a:endParaRPr lang="en-US" dirty="0"/>
        </a:p>
      </dgm:t>
    </dgm:pt>
    <dgm:pt modelId="{DDB3CD7D-0AC2-1742-99D1-F50E5433E445}" type="parTrans" cxnId="{CA33A3E4-E85E-8445-8285-BD72EC998186}">
      <dgm:prSet/>
      <dgm:spPr/>
      <dgm:t>
        <a:bodyPr/>
        <a:lstStyle/>
        <a:p>
          <a:endParaRPr lang="en-US"/>
        </a:p>
      </dgm:t>
    </dgm:pt>
    <dgm:pt modelId="{F397A146-A132-944D-AC8E-2ABEB5449FCC}" type="sibTrans" cxnId="{CA33A3E4-E85E-8445-8285-BD72EC998186}">
      <dgm:prSet/>
      <dgm:spPr/>
      <dgm:t>
        <a:bodyPr/>
        <a:lstStyle/>
        <a:p>
          <a:endParaRPr lang="en-US"/>
        </a:p>
      </dgm:t>
    </dgm:pt>
    <dgm:pt modelId="{CF15A83B-31B7-094F-8747-ED066D090F71}" type="pres">
      <dgm:prSet presAssocID="{EBA14748-DB7E-EE44-BB92-19D4EBAC8B1D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98B990-022C-074C-A482-88D7D2995DE9}" type="pres">
      <dgm:prSet presAssocID="{045DB5B3-23DD-104C-A85B-C7D8E31CF0B1}" presName="node" presStyleLbl="node1" presStyleIdx="0" presStyleCnt="2">
        <dgm:presLayoutVars>
          <dgm:bulletEnabled val="1"/>
        </dgm:presLayoutVars>
      </dgm:prSet>
      <dgm:spPr>
        <a:prstGeom prst="flowChartOffpageConnector">
          <a:avLst/>
        </a:prstGeom>
      </dgm:spPr>
      <dgm:t>
        <a:bodyPr/>
        <a:lstStyle/>
        <a:p>
          <a:endParaRPr lang="en-US"/>
        </a:p>
      </dgm:t>
    </dgm:pt>
    <dgm:pt modelId="{6EA43015-30FE-964B-BB23-0B466B62671D}" type="pres">
      <dgm:prSet presAssocID="{70644A17-804B-4548-BB63-E307DF1981A1}" presName="sibTrans" presStyleLbl="sibTrans2D1" presStyleIdx="0" presStyleCnt="1"/>
      <dgm:spPr/>
      <dgm:t>
        <a:bodyPr/>
        <a:lstStyle/>
        <a:p>
          <a:endParaRPr lang="en-US"/>
        </a:p>
      </dgm:t>
    </dgm:pt>
    <dgm:pt modelId="{49636E4E-3297-2540-BE93-185921E21AAA}" type="pres">
      <dgm:prSet presAssocID="{70644A17-804B-4548-BB63-E307DF1981A1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58A5474E-44F2-2D4C-A254-9004A7B846E3}" type="pres">
      <dgm:prSet presAssocID="{D71D7ADB-E568-6C44-B629-60058A6803DD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33A3E4-E85E-8445-8285-BD72EC998186}" srcId="{EBA14748-DB7E-EE44-BB92-19D4EBAC8B1D}" destId="{D71D7ADB-E568-6C44-B629-60058A6803DD}" srcOrd="1" destOrd="0" parTransId="{DDB3CD7D-0AC2-1742-99D1-F50E5433E445}" sibTransId="{F397A146-A132-944D-AC8E-2ABEB5449FCC}"/>
    <dgm:cxn modelId="{185FDEA0-FD9C-924E-AB14-170FB6F07737}" type="presOf" srcId="{70644A17-804B-4548-BB63-E307DF1981A1}" destId="{6EA43015-30FE-964B-BB23-0B466B62671D}" srcOrd="0" destOrd="0" presId="urn:microsoft.com/office/officeart/2005/8/layout/process2"/>
    <dgm:cxn modelId="{48D83092-A337-DB42-AD95-F4E18D15CA6C}" type="presOf" srcId="{70644A17-804B-4548-BB63-E307DF1981A1}" destId="{49636E4E-3297-2540-BE93-185921E21AAA}" srcOrd="1" destOrd="0" presId="urn:microsoft.com/office/officeart/2005/8/layout/process2"/>
    <dgm:cxn modelId="{0184D169-09CB-F144-ADF2-7ABD0168A60D}" type="presOf" srcId="{EBA14748-DB7E-EE44-BB92-19D4EBAC8B1D}" destId="{CF15A83B-31B7-094F-8747-ED066D090F71}" srcOrd="0" destOrd="0" presId="urn:microsoft.com/office/officeart/2005/8/layout/process2"/>
    <dgm:cxn modelId="{7CC5650C-3736-D54F-B299-86F8DCA2EF32}" type="presOf" srcId="{D71D7ADB-E568-6C44-B629-60058A6803DD}" destId="{58A5474E-44F2-2D4C-A254-9004A7B846E3}" srcOrd="0" destOrd="0" presId="urn:microsoft.com/office/officeart/2005/8/layout/process2"/>
    <dgm:cxn modelId="{E56490D2-7E93-7247-9782-58AB08B096B8}" type="presOf" srcId="{045DB5B3-23DD-104C-A85B-C7D8E31CF0B1}" destId="{B298B990-022C-074C-A482-88D7D2995DE9}" srcOrd="0" destOrd="0" presId="urn:microsoft.com/office/officeart/2005/8/layout/process2"/>
    <dgm:cxn modelId="{17700161-73E8-0541-887B-0F0BCA4E25A8}" srcId="{EBA14748-DB7E-EE44-BB92-19D4EBAC8B1D}" destId="{045DB5B3-23DD-104C-A85B-C7D8E31CF0B1}" srcOrd="0" destOrd="0" parTransId="{BEDA5001-D01D-174B-9CB8-C47D0603FA83}" sibTransId="{70644A17-804B-4548-BB63-E307DF1981A1}"/>
    <dgm:cxn modelId="{A0B07305-2289-1A4C-A8DD-8D69A328A4B7}" type="presParOf" srcId="{CF15A83B-31B7-094F-8747-ED066D090F71}" destId="{B298B990-022C-074C-A482-88D7D2995DE9}" srcOrd="0" destOrd="0" presId="urn:microsoft.com/office/officeart/2005/8/layout/process2"/>
    <dgm:cxn modelId="{3974D68C-902E-3348-8A87-1B84C6398B98}" type="presParOf" srcId="{CF15A83B-31B7-094F-8747-ED066D090F71}" destId="{6EA43015-30FE-964B-BB23-0B466B62671D}" srcOrd="1" destOrd="0" presId="urn:microsoft.com/office/officeart/2005/8/layout/process2"/>
    <dgm:cxn modelId="{45A3C08B-368F-FF4E-8DF4-14D27E4E141D}" type="presParOf" srcId="{6EA43015-30FE-964B-BB23-0B466B62671D}" destId="{49636E4E-3297-2540-BE93-185921E21AAA}" srcOrd="0" destOrd="0" presId="urn:microsoft.com/office/officeart/2005/8/layout/process2"/>
    <dgm:cxn modelId="{8C5C26F6-07F9-0848-ABB8-AB9E21849D60}" type="presParOf" srcId="{CF15A83B-31B7-094F-8747-ED066D090F71}" destId="{58A5474E-44F2-2D4C-A254-9004A7B846E3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14748-DB7E-EE44-BB92-19D4EBAC8B1D}" type="doc">
      <dgm:prSet loTypeId="urn:microsoft.com/office/officeart/2005/8/layout/process2" loCatId="" qsTypeId="urn:microsoft.com/office/officeart/2005/8/quickstyle/simple1" qsCatId="simple" csTypeId="urn:microsoft.com/office/officeart/2005/8/colors/accent2_2" csCatId="accent2" phldr="1"/>
      <dgm:spPr/>
    </dgm:pt>
    <dgm:pt modelId="{045DB5B3-23DD-104C-A85B-C7D8E31CF0B1}">
      <dgm:prSet phldrT="[Text]"/>
      <dgm:spPr/>
      <dgm:t>
        <a:bodyPr/>
        <a:lstStyle/>
        <a:p>
          <a:r>
            <a:rPr lang="en-US" dirty="0" smtClean="0"/>
            <a:t>Demand Data</a:t>
          </a:r>
          <a:endParaRPr lang="en-US" dirty="0"/>
        </a:p>
      </dgm:t>
    </dgm:pt>
    <dgm:pt modelId="{BEDA5001-D01D-174B-9CB8-C47D0603FA83}" type="parTrans" cxnId="{17700161-73E8-0541-887B-0F0BCA4E25A8}">
      <dgm:prSet/>
      <dgm:spPr/>
      <dgm:t>
        <a:bodyPr/>
        <a:lstStyle/>
        <a:p>
          <a:endParaRPr lang="en-US"/>
        </a:p>
      </dgm:t>
    </dgm:pt>
    <dgm:pt modelId="{70644A17-804B-4548-BB63-E307DF1981A1}" type="sibTrans" cxnId="{17700161-73E8-0541-887B-0F0BCA4E25A8}">
      <dgm:prSet/>
      <dgm:spPr/>
      <dgm:t>
        <a:bodyPr/>
        <a:lstStyle/>
        <a:p>
          <a:endParaRPr lang="en-US"/>
        </a:p>
      </dgm:t>
    </dgm:pt>
    <dgm:pt modelId="{D71D7ADB-E568-6C44-B629-60058A6803DD}">
      <dgm:prSet phldrT="[Text]"/>
      <dgm:spPr/>
      <dgm:t>
        <a:bodyPr/>
        <a:lstStyle/>
        <a:p>
          <a:r>
            <a:rPr lang="en-US" dirty="0" smtClean="0"/>
            <a:t>Demand Model</a:t>
          </a:r>
          <a:endParaRPr lang="en-US" dirty="0"/>
        </a:p>
      </dgm:t>
    </dgm:pt>
    <dgm:pt modelId="{DDB3CD7D-0AC2-1742-99D1-F50E5433E445}" type="parTrans" cxnId="{CA33A3E4-E85E-8445-8285-BD72EC998186}">
      <dgm:prSet/>
      <dgm:spPr/>
      <dgm:t>
        <a:bodyPr/>
        <a:lstStyle/>
        <a:p>
          <a:endParaRPr lang="en-US"/>
        </a:p>
      </dgm:t>
    </dgm:pt>
    <dgm:pt modelId="{F397A146-A132-944D-AC8E-2ABEB5449FCC}" type="sibTrans" cxnId="{CA33A3E4-E85E-8445-8285-BD72EC998186}">
      <dgm:prSet/>
      <dgm:spPr/>
      <dgm:t>
        <a:bodyPr/>
        <a:lstStyle/>
        <a:p>
          <a:endParaRPr lang="en-US"/>
        </a:p>
      </dgm:t>
    </dgm:pt>
    <dgm:pt modelId="{CF15A83B-31B7-094F-8747-ED066D090F71}" type="pres">
      <dgm:prSet presAssocID="{EBA14748-DB7E-EE44-BB92-19D4EBAC8B1D}" presName="linearFlow" presStyleCnt="0">
        <dgm:presLayoutVars>
          <dgm:resizeHandles val="exact"/>
        </dgm:presLayoutVars>
      </dgm:prSet>
      <dgm:spPr/>
    </dgm:pt>
    <dgm:pt modelId="{B298B990-022C-074C-A482-88D7D2995DE9}" type="pres">
      <dgm:prSet presAssocID="{045DB5B3-23DD-104C-A85B-C7D8E31CF0B1}" presName="node" presStyleLbl="node1" presStyleIdx="0" presStyleCnt="2">
        <dgm:presLayoutVars>
          <dgm:bulletEnabled val="1"/>
        </dgm:presLayoutVars>
      </dgm:prSet>
      <dgm:spPr>
        <a:prstGeom prst="flowChartOffpageConnector">
          <a:avLst/>
        </a:prstGeom>
      </dgm:spPr>
      <dgm:t>
        <a:bodyPr/>
        <a:lstStyle/>
        <a:p>
          <a:endParaRPr lang="en-US"/>
        </a:p>
      </dgm:t>
    </dgm:pt>
    <dgm:pt modelId="{6EA43015-30FE-964B-BB23-0B466B62671D}" type="pres">
      <dgm:prSet presAssocID="{70644A17-804B-4548-BB63-E307DF1981A1}" presName="sibTrans" presStyleLbl="sibTrans2D1" presStyleIdx="0" presStyleCnt="1"/>
      <dgm:spPr/>
      <dgm:t>
        <a:bodyPr/>
        <a:lstStyle/>
        <a:p>
          <a:endParaRPr lang="en-US"/>
        </a:p>
      </dgm:t>
    </dgm:pt>
    <dgm:pt modelId="{49636E4E-3297-2540-BE93-185921E21AAA}" type="pres">
      <dgm:prSet presAssocID="{70644A17-804B-4548-BB63-E307DF1981A1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58A5474E-44F2-2D4C-A254-9004A7B846E3}" type="pres">
      <dgm:prSet presAssocID="{D71D7ADB-E568-6C44-B629-60058A6803DD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3419CB-CAB2-FE41-9884-D2A0FEBED77E}" type="presOf" srcId="{D71D7ADB-E568-6C44-B629-60058A6803DD}" destId="{58A5474E-44F2-2D4C-A254-9004A7B846E3}" srcOrd="0" destOrd="0" presId="urn:microsoft.com/office/officeart/2005/8/layout/process2"/>
    <dgm:cxn modelId="{CA33A3E4-E85E-8445-8285-BD72EC998186}" srcId="{EBA14748-DB7E-EE44-BB92-19D4EBAC8B1D}" destId="{D71D7ADB-E568-6C44-B629-60058A6803DD}" srcOrd="1" destOrd="0" parTransId="{DDB3CD7D-0AC2-1742-99D1-F50E5433E445}" sibTransId="{F397A146-A132-944D-AC8E-2ABEB5449FCC}"/>
    <dgm:cxn modelId="{793ADD85-F0CE-DE41-A86C-5076F8684A1D}" type="presOf" srcId="{045DB5B3-23DD-104C-A85B-C7D8E31CF0B1}" destId="{B298B990-022C-074C-A482-88D7D2995DE9}" srcOrd="0" destOrd="0" presId="urn:microsoft.com/office/officeart/2005/8/layout/process2"/>
    <dgm:cxn modelId="{9A5FBE7D-145B-E84C-9771-8F4056497BEF}" type="presOf" srcId="{70644A17-804B-4548-BB63-E307DF1981A1}" destId="{6EA43015-30FE-964B-BB23-0B466B62671D}" srcOrd="0" destOrd="0" presId="urn:microsoft.com/office/officeart/2005/8/layout/process2"/>
    <dgm:cxn modelId="{17700161-73E8-0541-887B-0F0BCA4E25A8}" srcId="{EBA14748-DB7E-EE44-BB92-19D4EBAC8B1D}" destId="{045DB5B3-23DD-104C-A85B-C7D8E31CF0B1}" srcOrd="0" destOrd="0" parTransId="{BEDA5001-D01D-174B-9CB8-C47D0603FA83}" sibTransId="{70644A17-804B-4548-BB63-E307DF1981A1}"/>
    <dgm:cxn modelId="{930CDC20-4D2B-3C41-80F6-19D3F26947A8}" type="presOf" srcId="{EBA14748-DB7E-EE44-BB92-19D4EBAC8B1D}" destId="{CF15A83B-31B7-094F-8747-ED066D090F71}" srcOrd="0" destOrd="0" presId="urn:microsoft.com/office/officeart/2005/8/layout/process2"/>
    <dgm:cxn modelId="{79B19FE1-96FD-374B-81E4-2DF83C0D10C2}" type="presOf" srcId="{70644A17-804B-4548-BB63-E307DF1981A1}" destId="{49636E4E-3297-2540-BE93-185921E21AAA}" srcOrd="1" destOrd="0" presId="urn:microsoft.com/office/officeart/2005/8/layout/process2"/>
    <dgm:cxn modelId="{E2F59959-A758-0F46-8FEA-6AE91BF0CEB8}" type="presParOf" srcId="{CF15A83B-31B7-094F-8747-ED066D090F71}" destId="{B298B990-022C-074C-A482-88D7D2995DE9}" srcOrd="0" destOrd="0" presId="urn:microsoft.com/office/officeart/2005/8/layout/process2"/>
    <dgm:cxn modelId="{1A7CC61D-A8E5-0D4C-A5F6-4A1CCF2C7F09}" type="presParOf" srcId="{CF15A83B-31B7-094F-8747-ED066D090F71}" destId="{6EA43015-30FE-964B-BB23-0B466B62671D}" srcOrd="1" destOrd="0" presId="urn:microsoft.com/office/officeart/2005/8/layout/process2"/>
    <dgm:cxn modelId="{B11768D3-3803-C442-9747-24BD23128A03}" type="presParOf" srcId="{6EA43015-30FE-964B-BB23-0B466B62671D}" destId="{49636E4E-3297-2540-BE93-185921E21AAA}" srcOrd="0" destOrd="0" presId="urn:microsoft.com/office/officeart/2005/8/layout/process2"/>
    <dgm:cxn modelId="{1ABCD847-8691-C443-B778-282A8CF4CAFD}" type="presParOf" srcId="{CF15A83B-31B7-094F-8747-ED066D090F71}" destId="{58A5474E-44F2-2D4C-A254-9004A7B846E3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AEE486-99B9-9F4B-86E2-102B651DBD74}" type="doc">
      <dgm:prSet loTypeId="urn:microsoft.com/office/officeart/2005/8/layout/equation1" loCatId="" qsTypeId="urn:microsoft.com/office/officeart/2005/8/quickstyle/simple4" qsCatId="simple" csTypeId="urn:microsoft.com/office/officeart/2005/8/colors/accent0_3" csCatId="mainScheme" phldr="1"/>
      <dgm:spPr/>
    </dgm:pt>
    <dgm:pt modelId="{DFD961DD-02EE-B448-954D-0EC2C2C26756}">
      <dgm:prSet phldrT="[Text]"/>
      <dgm:spPr/>
      <dgm:t>
        <a:bodyPr/>
        <a:lstStyle/>
        <a:p>
          <a:r>
            <a:rPr lang="en-US" dirty="0" smtClean="0"/>
            <a:t>Available </a:t>
          </a:r>
          <a:endParaRPr lang="en-US" dirty="0"/>
        </a:p>
      </dgm:t>
    </dgm:pt>
    <dgm:pt modelId="{5B2D421B-3915-344E-92D8-08820977FD28}" type="parTrans" cxnId="{EF4B5912-72D7-624B-B1C0-D8CDC593B8F8}">
      <dgm:prSet/>
      <dgm:spPr/>
      <dgm:t>
        <a:bodyPr/>
        <a:lstStyle/>
        <a:p>
          <a:endParaRPr lang="en-US"/>
        </a:p>
      </dgm:t>
    </dgm:pt>
    <dgm:pt modelId="{FB699BEE-3317-8F4B-848C-9D97A5BA9081}" type="sibTrans" cxnId="{EF4B5912-72D7-624B-B1C0-D8CDC593B8F8}">
      <dgm:prSet/>
      <dgm:spPr/>
      <dgm:t>
        <a:bodyPr/>
        <a:lstStyle/>
        <a:p>
          <a:endParaRPr lang="en-US"/>
        </a:p>
      </dgm:t>
    </dgm:pt>
    <dgm:pt modelId="{1F3B188F-1FAB-FE4A-BFD6-F781B90971C3}">
      <dgm:prSet phldrT="[Text]"/>
      <dgm:spPr/>
      <dgm:t>
        <a:bodyPr/>
        <a:lstStyle/>
        <a:p>
          <a:r>
            <a:rPr lang="en-US" dirty="0" smtClean="0"/>
            <a:t>Departing</a:t>
          </a:r>
          <a:endParaRPr lang="en-US" dirty="0"/>
        </a:p>
      </dgm:t>
    </dgm:pt>
    <dgm:pt modelId="{6358C3C1-81AE-B242-BB8E-68FDCCC2E0F9}" type="parTrans" cxnId="{0F35DB8B-7981-EC46-B46B-DFB869CFD3D2}">
      <dgm:prSet/>
      <dgm:spPr/>
      <dgm:t>
        <a:bodyPr/>
        <a:lstStyle/>
        <a:p>
          <a:endParaRPr lang="en-US"/>
        </a:p>
      </dgm:t>
    </dgm:pt>
    <dgm:pt modelId="{7385C329-3B89-E143-87BB-C83725A1BE44}" type="sibTrans" cxnId="{0F35DB8B-7981-EC46-B46B-DFB869CFD3D2}">
      <dgm:prSet/>
      <dgm:spPr/>
      <dgm:t>
        <a:bodyPr/>
        <a:lstStyle/>
        <a:p>
          <a:endParaRPr lang="en-US"/>
        </a:p>
      </dgm:t>
    </dgm:pt>
    <dgm:pt modelId="{21BB8C1C-C8FF-5943-BD2D-82A99B93B7F8}">
      <dgm:prSet phldrT="[Text]"/>
      <dgm:spPr/>
      <dgm:t>
        <a:bodyPr/>
        <a:lstStyle/>
        <a:p>
          <a:r>
            <a:rPr lang="en-US" dirty="0" smtClean="0"/>
            <a:t>Future Inventory</a:t>
          </a:r>
          <a:endParaRPr lang="en-US" dirty="0"/>
        </a:p>
      </dgm:t>
    </dgm:pt>
    <dgm:pt modelId="{455B03BF-E0D7-AC41-80E1-E74605F65A00}" type="parTrans" cxnId="{8A377037-D1CB-5042-BD4C-4691BA4234DD}">
      <dgm:prSet/>
      <dgm:spPr/>
      <dgm:t>
        <a:bodyPr/>
        <a:lstStyle/>
        <a:p>
          <a:endParaRPr lang="en-US"/>
        </a:p>
      </dgm:t>
    </dgm:pt>
    <dgm:pt modelId="{99081FF7-343A-8749-AA99-6404C43D27C2}" type="sibTrans" cxnId="{8A377037-D1CB-5042-BD4C-4691BA4234DD}">
      <dgm:prSet/>
      <dgm:spPr/>
      <dgm:t>
        <a:bodyPr/>
        <a:lstStyle/>
        <a:p>
          <a:endParaRPr lang="en-US"/>
        </a:p>
      </dgm:t>
    </dgm:pt>
    <dgm:pt modelId="{72D7507E-E0A4-C74B-84BA-4EC93DFD7EB4}">
      <dgm:prSet phldrT="[Text]"/>
      <dgm:spPr/>
      <dgm:t>
        <a:bodyPr/>
        <a:lstStyle/>
        <a:p>
          <a:r>
            <a:rPr lang="en-US" dirty="0" smtClean="0"/>
            <a:t>Arriving</a:t>
          </a:r>
          <a:endParaRPr lang="en-US" dirty="0"/>
        </a:p>
      </dgm:t>
    </dgm:pt>
    <dgm:pt modelId="{8E4DC7F7-C2F0-FD4D-AC86-46D76A24D6DC}" type="parTrans" cxnId="{7CD85939-73ED-964E-95FE-149E29898042}">
      <dgm:prSet/>
      <dgm:spPr/>
      <dgm:t>
        <a:bodyPr/>
        <a:lstStyle/>
        <a:p>
          <a:endParaRPr lang="en-US"/>
        </a:p>
      </dgm:t>
    </dgm:pt>
    <dgm:pt modelId="{25868D13-D4B3-FD48-AF10-BB6E05F126E4}" type="sibTrans" cxnId="{7CD85939-73ED-964E-95FE-149E29898042}">
      <dgm:prSet/>
      <dgm:spPr/>
      <dgm:t>
        <a:bodyPr/>
        <a:lstStyle/>
        <a:p>
          <a:endParaRPr lang="en-US"/>
        </a:p>
      </dgm:t>
    </dgm:pt>
    <dgm:pt modelId="{DF97549B-A375-4D41-BFA2-103CADFB15EA}" type="pres">
      <dgm:prSet presAssocID="{49AEE486-99B9-9F4B-86E2-102B651DBD74}" presName="linearFlow" presStyleCnt="0">
        <dgm:presLayoutVars>
          <dgm:dir/>
          <dgm:resizeHandles val="exact"/>
        </dgm:presLayoutVars>
      </dgm:prSet>
      <dgm:spPr/>
    </dgm:pt>
    <dgm:pt modelId="{2A17B7AF-DC60-654A-8048-DA3520E02EBD}" type="pres">
      <dgm:prSet presAssocID="{DFD961DD-02EE-B448-954D-0EC2C2C2675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5A549E-73CD-E248-82AB-4E49FF1EE7B9}" type="pres">
      <dgm:prSet presAssocID="{FB699BEE-3317-8F4B-848C-9D97A5BA9081}" presName="spacerL" presStyleCnt="0"/>
      <dgm:spPr/>
    </dgm:pt>
    <dgm:pt modelId="{55274B50-BD11-054F-8C42-FCA52949BCCB}" type="pres">
      <dgm:prSet presAssocID="{FB699BEE-3317-8F4B-848C-9D97A5BA9081}" presName="sibTrans" presStyleLbl="sibTrans2D1" presStyleIdx="0" presStyleCnt="3"/>
      <dgm:spPr/>
      <dgm:t>
        <a:bodyPr/>
        <a:lstStyle/>
        <a:p>
          <a:endParaRPr lang="en-US"/>
        </a:p>
      </dgm:t>
    </dgm:pt>
    <dgm:pt modelId="{B521EDE6-9E37-DB40-ABFB-77E0F1CBE84A}" type="pres">
      <dgm:prSet presAssocID="{FB699BEE-3317-8F4B-848C-9D97A5BA9081}" presName="spacerR" presStyleCnt="0"/>
      <dgm:spPr/>
    </dgm:pt>
    <dgm:pt modelId="{E38DBF7A-1088-CA49-8632-FCD29625B725}" type="pres">
      <dgm:prSet presAssocID="{72D7507E-E0A4-C74B-84BA-4EC93DFD7EB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F23A25-F38E-824B-9AF1-57A4DC0AC11D}" type="pres">
      <dgm:prSet presAssocID="{25868D13-D4B3-FD48-AF10-BB6E05F126E4}" presName="spacerL" presStyleCnt="0"/>
      <dgm:spPr/>
    </dgm:pt>
    <dgm:pt modelId="{C29976BB-8240-0F46-BD45-425F43A1897F}" type="pres">
      <dgm:prSet presAssocID="{25868D13-D4B3-FD48-AF10-BB6E05F126E4}" presName="sibTrans" presStyleLbl="sibTrans2D1" presStyleIdx="1" presStyleCnt="3"/>
      <dgm:spPr>
        <a:prstGeom prst="mathMinus">
          <a:avLst/>
        </a:prstGeom>
      </dgm:spPr>
      <dgm:t>
        <a:bodyPr/>
        <a:lstStyle/>
        <a:p>
          <a:endParaRPr lang="en-US"/>
        </a:p>
      </dgm:t>
    </dgm:pt>
    <dgm:pt modelId="{54388477-41DB-CD4D-856F-91CF241CB981}" type="pres">
      <dgm:prSet presAssocID="{25868D13-D4B3-FD48-AF10-BB6E05F126E4}" presName="spacerR" presStyleCnt="0"/>
      <dgm:spPr/>
    </dgm:pt>
    <dgm:pt modelId="{0FA8481A-14B6-B648-8342-A01554E9B3F5}" type="pres">
      <dgm:prSet presAssocID="{1F3B188F-1FAB-FE4A-BFD6-F781B90971C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2CAF8A-F478-3043-8295-C1C1C01F7AB5}" type="pres">
      <dgm:prSet presAssocID="{7385C329-3B89-E143-87BB-C83725A1BE44}" presName="spacerL" presStyleCnt="0"/>
      <dgm:spPr/>
    </dgm:pt>
    <dgm:pt modelId="{D7501A3D-CC78-DF4A-96F1-12E11F25D41B}" type="pres">
      <dgm:prSet presAssocID="{7385C329-3B89-E143-87BB-C83725A1BE44}" presName="sibTrans" presStyleLbl="sibTrans2D1" presStyleIdx="2" presStyleCnt="3"/>
      <dgm:spPr/>
      <dgm:t>
        <a:bodyPr/>
        <a:lstStyle/>
        <a:p>
          <a:endParaRPr lang="en-US"/>
        </a:p>
      </dgm:t>
    </dgm:pt>
    <dgm:pt modelId="{41D5BCBD-1171-6848-B153-604ED5377BCC}" type="pres">
      <dgm:prSet presAssocID="{7385C329-3B89-E143-87BB-C83725A1BE44}" presName="spacerR" presStyleCnt="0"/>
      <dgm:spPr/>
    </dgm:pt>
    <dgm:pt modelId="{97D6B3D4-90F5-2643-8DC5-C4C62A03E759}" type="pres">
      <dgm:prSet presAssocID="{21BB8C1C-C8FF-5943-BD2D-82A99B93B7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37D591-F215-7547-B8A3-3E79C16CA9DF}" type="presOf" srcId="{21BB8C1C-C8FF-5943-BD2D-82A99B93B7F8}" destId="{97D6B3D4-90F5-2643-8DC5-C4C62A03E759}" srcOrd="0" destOrd="0" presId="urn:microsoft.com/office/officeart/2005/8/layout/equation1"/>
    <dgm:cxn modelId="{0F35DB8B-7981-EC46-B46B-DFB869CFD3D2}" srcId="{49AEE486-99B9-9F4B-86E2-102B651DBD74}" destId="{1F3B188F-1FAB-FE4A-BFD6-F781B90971C3}" srcOrd="2" destOrd="0" parTransId="{6358C3C1-81AE-B242-BB8E-68FDCCC2E0F9}" sibTransId="{7385C329-3B89-E143-87BB-C83725A1BE44}"/>
    <dgm:cxn modelId="{DAE7FEDA-FE92-E14D-90E3-8987DA97B121}" type="presOf" srcId="{7385C329-3B89-E143-87BB-C83725A1BE44}" destId="{D7501A3D-CC78-DF4A-96F1-12E11F25D41B}" srcOrd="0" destOrd="0" presId="urn:microsoft.com/office/officeart/2005/8/layout/equation1"/>
    <dgm:cxn modelId="{7CD85939-73ED-964E-95FE-149E29898042}" srcId="{49AEE486-99B9-9F4B-86E2-102B651DBD74}" destId="{72D7507E-E0A4-C74B-84BA-4EC93DFD7EB4}" srcOrd="1" destOrd="0" parTransId="{8E4DC7F7-C2F0-FD4D-AC86-46D76A24D6DC}" sibTransId="{25868D13-D4B3-FD48-AF10-BB6E05F126E4}"/>
    <dgm:cxn modelId="{AFDE5D17-53B5-F441-A6AC-8D454BE10CE6}" type="presOf" srcId="{DFD961DD-02EE-B448-954D-0EC2C2C26756}" destId="{2A17B7AF-DC60-654A-8048-DA3520E02EBD}" srcOrd="0" destOrd="0" presId="urn:microsoft.com/office/officeart/2005/8/layout/equation1"/>
    <dgm:cxn modelId="{FAEF4248-8270-5841-8AC3-21FAFCA7B4D4}" type="presOf" srcId="{49AEE486-99B9-9F4B-86E2-102B651DBD74}" destId="{DF97549B-A375-4D41-BFA2-103CADFB15EA}" srcOrd="0" destOrd="0" presId="urn:microsoft.com/office/officeart/2005/8/layout/equation1"/>
    <dgm:cxn modelId="{2E7462A2-62CE-1340-A695-E9DE36604614}" type="presOf" srcId="{1F3B188F-1FAB-FE4A-BFD6-F781B90971C3}" destId="{0FA8481A-14B6-B648-8342-A01554E9B3F5}" srcOrd="0" destOrd="0" presId="urn:microsoft.com/office/officeart/2005/8/layout/equation1"/>
    <dgm:cxn modelId="{21B8D18B-2F82-8A41-B8FF-6448052D7B60}" type="presOf" srcId="{25868D13-D4B3-FD48-AF10-BB6E05F126E4}" destId="{C29976BB-8240-0F46-BD45-425F43A1897F}" srcOrd="0" destOrd="0" presId="urn:microsoft.com/office/officeart/2005/8/layout/equation1"/>
    <dgm:cxn modelId="{8A377037-D1CB-5042-BD4C-4691BA4234DD}" srcId="{49AEE486-99B9-9F4B-86E2-102B651DBD74}" destId="{21BB8C1C-C8FF-5943-BD2D-82A99B93B7F8}" srcOrd="3" destOrd="0" parTransId="{455B03BF-E0D7-AC41-80E1-E74605F65A00}" sibTransId="{99081FF7-343A-8749-AA99-6404C43D27C2}"/>
    <dgm:cxn modelId="{EF4B5912-72D7-624B-B1C0-D8CDC593B8F8}" srcId="{49AEE486-99B9-9F4B-86E2-102B651DBD74}" destId="{DFD961DD-02EE-B448-954D-0EC2C2C26756}" srcOrd="0" destOrd="0" parTransId="{5B2D421B-3915-344E-92D8-08820977FD28}" sibTransId="{FB699BEE-3317-8F4B-848C-9D97A5BA9081}"/>
    <dgm:cxn modelId="{B9448487-3DBD-1A49-894D-2ADBBB1819EC}" type="presOf" srcId="{FB699BEE-3317-8F4B-848C-9D97A5BA9081}" destId="{55274B50-BD11-054F-8C42-FCA52949BCCB}" srcOrd="0" destOrd="0" presId="urn:microsoft.com/office/officeart/2005/8/layout/equation1"/>
    <dgm:cxn modelId="{851A0035-BD86-934D-9A97-4F0A933751EA}" type="presOf" srcId="{72D7507E-E0A4-C74B-84BA-4EC93DFD7EB4}" destId="{E38DBF7A-1088-CA49-8632-FCD29625B725}" srcOrd="0" destOrd="0" presId="urn:microsoft.com/office/officeart/2005/8/layout/equation1"/>
    <dgm:cxn modelId="{23D08BA2-0DD0-2345-952F-5580F56B5F31}" type="presParOf" srcId="{DF97549B-A375-4D41-BFA2-103CADFB15EA}" destId="{2A17B7AF-DC60-654A-8048-DA3520E02EBD}" srcOrd="0" destOrd="0" presId="urn:microsoft.com/office/officeart/2005/8/layout/equation1"/>
    <dgm:cxn modelId="{CAF51397-1983-A940-9D61-11E22F714E3E}" type="presParOf" srcId="{DF97549B-A375-4D41-BFA2-103CADFB15EA}" destId="{865A549E-73CD-E248-82AB-4E49FF1EE7B9}" srcOrd="1" destOrd="0" presId="urn:microsoft.com/office/officeart/2005/8/layout/equation1"/>
    <dgm:cxn modelId="{823A19DA-0605-6445-9EE2-8C8838E93AA7}" type="presParOf" srcId="{DF97549B-A375-4D41-BFA2-103CADFB15EA}" destId="{55274B50-BD11-054F-8C42-FCA52949BCCB}" srcOrd="2" destOrd="0" presId="urn:microsoft.com/office/officeart/2005/8/layout/equation1"/>
    <dgm:cxn modelId="{FC605C23-F578-B94F-87D3-E317F24FC602}" type="presParOf" srcId="{DF97549B-A375-4D41-BFA2-103CADFB15EA}" destId="{B521EDE6-9E37-DB40-ABFB-77E0F1CBE84A}" srcOrd="3" destOrd="0" presId="urn:microsoft.com/office/officeart/2005/8/layout/equation1"/>
    <dgm:cxn modelId="{5E7893B1-AEEE-5D4A-9646-F9C4FEEB6C20}" type="presParOf" srcId="{DF97549B-A375-4D41-BFA2-103CADFB15EA}" destId="{E38DBF7A-1088-CA49-8632-FCD29625B725}" srcOrd="4" destOrd="0" presId="urn:microsoft.com/office/officeart/2005/8/layout/equation1"/>
    <dgm:cxn modelId="{92F8CFFA-F3AF-C14C-B87C-BCD62E276FAA}" type="presParOf" srcId="{DF97549B-A375-4D41-BFA2-103CADFB15EA}" destId="{AFF23A25-F38E-824B-9AF1-57A4DC0AC11D}" srcOrd="5" destOrd="0" presId="urn:microsoft.com/office/officeart/2005/8/layout/equation1"/>
    <dgm:cxn modelId="{AE2D7CFC-0439-6540-A3B1-AF27460E95EF}" type="presParOf" srcId="{DF97549B-A375-4D41-BFA2-103CADFB15EA}" destId="{C29976BB-8240-0F46-BD45-425F43A1897F}" srcOrd="6" destOrd="0" presId="urn:microsoft.com/office/officeart/2005/8/layout/equation1"/>
    <dgm:cxn modelId="{7FC91CAF-6F1B-EA44-93AF-E01C8D04676D}" type="presParOf" srcId="{DF97549B-A375-4D41-BFA2-103CADFB15EA}" destId="{54388477-41DB-CD4D-856F-91CF241CB981}" srcOrd="7" destOrd="0" presId="urn:microsoft.com/office/officeart/2005/8/layout/equation1"/>
    <dgm:cxn modelId="{8F7F28EC-4476-9C47-8210-0B500B4321BE}" type="presParOf" srcId="{DF97549B-A375-4D41-BFA2-103CADFB15EA}" destId="{0FA8481A-14B6-B648-8342-A01554E9B3F5}" srcOrd="8" destOrd="0" presId="urn:microsoft.com/office/officeart/2005/8/layout/equation1"/>
    <dgm:cxn modelId="{2F6CACE2-7216-D843-AE44-A0FBFDDD16F1}" type="presParOf" srcId="{DF97549B-A375-4D41-BFA2-103CADFB15EA}" destId="{122CAF8A-F478-3043-8295-C1C1C01F7AB5}" srcOrd="9" destOrd="0" presId="urn:microsoft.com/office/officeart/2005/8/layout/equation1"/>
    <dgm:cxn modelId="{A7C2CC49-0D89-C040-B127-E31888BA04DB}" type="presParOf" srcId="{DF97549B-A375-4D41-BFA2-103CADFB15EA}" destId="{D7501A3D-CC78-DF4A-96F1-12E11F25D41B}" srcOrd="10" destOrd="0" presId="urn:microsoft.com/office/officeart/2005/8/layout/equation1"/>
    <dgm:cxn modelId="{FE7F1222-3DD8-C648-8E2C-F8A38E6C6CAA}" type="presParOf" srcId="{DF97549B-A375-4D41-BFA2-103CADFB15EA}" destId="{41D5BCBD-1171-6848-B153-604ED5377BCC}" srcOrd="11" destOrd="0" presId="urn:microsoft.com/office/officeart/2005/8/layout/equation1"/>
    <dgm:cxn modelId="{A77D29FD-6ADC-7B48-B4C6-2E9FD30A15D1}" type="presParOf" srcId="{DF97549B-A375-4D41-BFA2-103CADFB15EA}" destId="{97D6B3D4-90F5-2643-8DC5-C4C62A03E7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7C66B4-3B3B-C240-A2D2-939BF633C3F5}" type="doc">
      <dgm:prSet loTypeId="urn:microsoft.com/office/officeart/2005/8/layout/hierarchy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7977E2B-316E-154B-9194-DBC82815A090}">
      <dgm:prSet phldrT="[Text]"/>
      <dgm:spPr/>
      <dgm:t>
        <a:bodyPr/>
        <a:lstStyle/>
        <a:p>
          <a:r>
            <a:rPr lang="en-US" dirty="0" smtClean="0"/>
            <a:t>Random Forest</a:t>
          </a:r>
          <a:endParaRPr lang="en-US" dirty="0"/>
        </a:p>
      </dgm:t>
    </dgm:pt>
    <dgm:pt modelId="{40730180-D3AA-FB46-9388-7E014CC8DC40}" type="parTrans" cxnId="{ACFC5E93-2280-B34F-817E-E03D8EE443B8}">
      <dgm:prSet/>
      <dgm:spPr/>
      <dgm:t>
        <a:bodyPr/>
        <a:lstStyle/>
        <a:p>
          <a:endParaRPr lang="en-US"/>
        </a:p>
      </dgm:t>
    </dgm:pt>
    <dgm:pt modelId="{70E1ED0E-7629-2A42-8C21-6B2F1081DCF7}" type="sibTrans" cxnId="{ACFC5E93-2280-B34F-817E-E03D8EE443B8}">
      <dgm:prSet/>
      <dgm:spPr/>
      <dgm:t>
        <a:bodyPr/>
        <a:lstStyle/>
        <a:p>
          <a:endParaRPr lang="en-US"/>
        </a:p>
      </dgm:t>
    </dgm:pt>
    <dgm:pt modelId="{520D11D5-2FD5-AE4B-A3C5-025B6F555AA5}">
      <dgm:prSet phldrT="[Text]"/>
      <dgm:spPr/>
      <dgm:t>
        <a:bodyPr/>
        <a:lstStyle/>
        <a:p>
          <a:r>
            <a:rPr lang="en-US" dirty="0" smtClean="0"/>
            <a:t>0</a:t>
          </a:r>
          <a:endParaRPr lang="en-US" dirty="0"/>
        </a:p>
      </dgm:t>
    </dgm:pt>
    <dgm:pt modelId="{ACB70178-B9D0-A541-AA44-291D9FE4272B}" type="parTrans" cxnId="{653CAE99-5DBC-FA45-A496-C505DF3B451F}">
      <dgm:prSet/>
      <dgm:spPr/>
      <dgm:t>
        <a:bodyPr/>
        <a:lstStyle/>
        <a:p>
          <a:endParaRPr lang="en-US"/>
        </a:p>
      </dgm:t>
    </dgm:pt>
    <dgm:pt modelId="{88B13458-2BA0-1F4A-BEDC-9FF53CFC5450}" type="sibTrans" cxnId="{653CAE99-5DBC-FA45-A496-C505DF3B451F}">
      <dgm:prSet/>
      <dgm:spPr/>
      <dgm:t>
        <a:bodyPr/>
        <a:lstStyle/>
        <a:p>
          <a:endParaRPr lang="en-US"/>
        </a:p>
      </dgm:t>
    </dgm:pt>
    <dgm:pt modelId="{99A51F8A-B82F-D046-8670-0E7A8BD31D18}">
      <dgm:prSet phldrT="[Text]"/>
      <dgm:spPr/>
      <dgm:t>
        <a:bodyPr/>
        <a:lstStyle/>
        <a:p>
          <a:r>
            <a:rPr lang="en-US" dirty="0" smtClean="0"/>
            <a:t>≥1</a:t>
          </a:r>
          <a:endParaRPr lang="en-US" dirty="0"/>
        </a:p>
      </dgm:t>
    </dgm:pt>
    <dgm:pt modelId="{1974369D-D0D7-F046-B81C-C9D7A074E80D}" type="parTrans" cxnId="{A09D2E3B-AFC8-D34D-8F4C-34AB71658419}">
      <dgm:prSet/>
      <dgm:spPr/>
      <dgm:t>
        <a:bodyPr/>
        <a:lstStyle/>
        <a:p>
          <a:endParaRPr lang="en-US"/>
        </a:p>
      </dgm:t>
    </dgm:pt>
    <dgm:pt modelId="{1333F86C-2459-CD40-9216-404EC7ED4BB7}" type="sibTrans" cxnId="{A09D2E3B-AFC8-D34D-8F4C-34AB71658419}">
      <dgm:prSet/>
      <dgm:spPr/>
      <dgm:t>
        <a:bodyPr/>
        <a:lstStyle/>
        <a:p>
          <a:endParaRPr lang="en-US"/>
        </a:p>
      </dgm:t>
    </dgm:pt>
    <dgm:pt modelId="{F839E25D-A44B-AF4C-93F0-B7FDEC051639}">
      <dgm:prSet phldrT="[Text]"/>
      <dgm:spPr/>
      <dgm:t>
        <a:bodyPr/>
        <a:lstStyle/>
        <a:p>
          <a:r>
            <a:rPr lang="en-US" dirty="0" smtClean="0"/>
            <a:t>1-2</a:t>
          </a:r>
          <a:endParaRPr lang="en-US" dirty="0"/>
        </a:p>
      </dgm:t>
    </dgm:pt>
    <dgm:pt modelId="{37BC405A-7E39-0749-9898-38097536CCE5}" type="parTrans" cxnId="{34EB0B7A-03E6-4547-9940-FF5791EBA602}">
      <dgm:prSet/>
      <dgm:spPr/>
      <dgm:t>
        <a:bodyPr/>
        <a:lstStyle/>
        <a:p>
          <a:endParaRPr lang="en-US"/>
        </a:p>
      </dgm:t>
    </dgm:pt>
    <dgm:pt modelId="{FA5DA533-B0C2-4F4D-99CE-E68DC2E240BE}" type="sibTrans" cxnId="{34EB0B7A-03E6-4547-9940-FF5791EBA602}">
      <dgm:prSet/>
      <dgm:spPr/>
      <dgm:t>
        <a:bodyPr/>
        <a:lstStyle/>
        <a:p>
          <a:endParaRPr lang="en-US"/>
        </a:p>
      </dgm:t>
    </dgm:pt>
    <dgm:pt modelId="{E7D28171-9A2E-AB4E-A808-63EA64EEF0D2}">
      <dgm:prSet phldrT="[Text]"/>
      <dgm:spPr/>
      <dgm:t>
        <a:bodyPr/>
        <a:lstStyle/>
        <a:p>
          <a:r>
            <a:rPr lang="en-US" dirty="0" smtClean="0"/>
            <a:t>3-4</a:t>
          </a:r>
          <a:endParaRPr lang="en-US" dirty="0"/>
        </a:p>
      </dgm:t>
    </dgm:pt>
    <dgm:pt modelId="{3D5C2070-2E38-F940-B15F-C7A020EA8BB4}" type="parTrans" cxnId="{DBC9F853-195A-CB47-BF45-3599E9490AF6}">
      <dgm:prSet/>
      <dgm:spPr/>
      <dgm:t>
        <a:bodyPr/>
        <a:lstStyle/>
        <a:p>
          <a:endParaRPr lang="en-US"/>
        </a:p>
      </dgm:t>
    </dgm:pt>
    <dgm:pt modelId="{5DDDAB7E-93B3-CB4D-A120-523C86DF5FFE}" type="sibTrans" cxnId="{DBC9F853-195A-CB47-BF45-3599E9490AF6}">
      <dgm:prSet/>
      <dgm:spPr/>
      <dgm:t>
        <a:bodyPr/>
        <a:lstStyle/>
        <a:p>
          <a:endParaRPr lang="en-US"/>
        </a:p>
      </dgm:t>
    </dgm:pt>
    <dgm:pt modelId="{EB7F1E8C-7E61-D640-90A3-B59721585F48}">
      <dgm:prSet phldrT="[Text]"/>
      <dgm:spPr/>
      <dgm:t>
        <a:bodyPr/>
        <a:lstStyle/>
        <a:p>
          <a:r>
            <a:rPr lang="en-US" dirty="0" smtClean="0"/>
            <a:t>5-8</a:t>
          </a:r>
          <a:endParaRPr lang="en-US" dirty="0"/>
        </a:p>
      </dgm:t>
    </dgm:pt>
    <dgm:pt modelId="{9034D6F7-1A02-FD4A-9D85-56A637C6DEB2}" type="parTrans" cxnId="{864547E9-F3C0-A445-8CE9-685281C023CB}">
      <dgm:prSet/>
      <dgm:spPr/>
      <dgm:t>
        <a:bodyPr/>
        <a:lstStyle/>
        <a:p>
          <a:endParaRPr lang="en-US"/>
        </a:p>
      </dgm:t>
    </dgm:pt>
    <dgm:pt modelId="{80B7CFB3-7D41-2C4F-9076-D5586BDA1804}" type="sibTrans" cxnId="{864547E9-F3C0-A445-8CE9-685281C023CB}">
      <dgm:prSet/>
      <dgm:spPr/>
      <dgm:t>
        <a:bodyPr/>
        <a:lstStyle/>
        <a:p>
          <a:endParaRPr lang="en-US"/>
        </a:p>
      </dgm:t>
    </dgm:pt>
    <dgm:pt modelId="{50CAF5B6-FC5A-D64A-BB71-7B9BF13CA638}">
      <dgm:prSet phldrT="[Text]"/>
      <dgm:spPr/>
      <dgm:t>
        <a:bodyPr/>
        <a:lstStyle/>
        <a:p>
          <a:r>
            <a:rPr lang="en-US" dirty="0" smtClean="0"/>
            <a:t>8-15</a:t>
          </a:r>
          <a:endParaRPr lang="en-US" dirty="0"/>
        </a:p>
      </dgm:t>
    </dgm:pt>
    <dgm:pt modelId="{56BC339C-735D-204C-BB85-0CEB1C3C30E0}" type="parTrans" cxnId="{88BBD4F9-1DA9-A842-9D1C-E1B45CC545C1}">
      <dgm:prSet/>
      <dgm:spPr/>
      <dgm:t>
        <a:bodyPr/>
        <a:lstStyle/>
        <a:p>
          <a:endParaRPr lang="en-US"/>
        </a:p>
      </dgm:t>
    </dgm:pt>
    <dgm:pt modelId="{2BA645EF-16C7-F548-8912-D58A61D58620}" type="sibTrans" cxnId="{88BBD4F9-1DA9-A842-9D1C-E1B45CC545C1}">
      <dgm:prSet/>
      <dgm:spPr/>
      <dgm:t>
        <a:bodyPr/>
        <a:lstStyle/>
        <a:p>
          <a:endParaRPr lang="en-US"/>
        </a:p>
      </dgm:t>
    </dgm:pt>
    <dgm:pt modelId="{43FFBBF6-921C-C44B-AF5A-44E67E4A0284}">
      <dgm:prSet phldrT="[Text]"/>
      <dgm:spPr/>
      <dgm:t>
        <a:bodyPr/>
        <a:lstStyle/>
        <a:p>
          <a:r>
            <a:rPr lang="en-US" dirty="0" smtClean="0"/>
            <a:t>Random Forest</a:t>
          </a:r>
          <a:endParaRPr lang="en-US" dirty="0"/>
        </a:p>
      </dgm:t>
    </dgm:pt>
    <dgm:pt modelId="{EE9B7928-8AFA-B64B-B561-3AD0AD460987}" type="parTrans" cxnId="{2E866F1C-2577-CC4E-887B-0A8B0627A2F5}">
      <dgm:prSet/>
      <dgm:spPr/>
      <dgm:t>
        <a:bodyPr/>
        <a:lstStyle/>
        <a:p>
          <a:endParaRPr lang="en-US"/>
        </a:p>
      </dgm:t>
    </dgm:pt>
    <dgm:pt modelId="{1E232CB2-2E0D-D647-9DBF-079D43924113}" type="sibTrans" cxnId="{2E866F1C-2577-CC4E-887B-0A8B0627A2F5}">
      <dgm:prSet/>
      <dgm:spPr/>
      <dgm:t>
        <a:bodyPr/>
        <a:lstStyle/>
        <a:p>
          <a:endParaRPr lang="en-US"/>
        </a:p>
      </dgm:t>
    </dgm:pt>
    <dgm:pt modelId="{3CBAF623-831A-9D4C-B77D-0511B54F4313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3688DFB-A3BB-3E46-854B-129AB3DEA8BA}" type="parTrans" cxnId="{732C6852-97D2-2645-89EE-9F35BDE69430}">
      <dgm:prSet/>
      <dgm:spPr/>
      <dgm:t>
        <a:bodyPr/>
        <a:lstStyle/>
        <a:p>
          <a:endParaRPr lang="en-US"/>
        </a:p>
      </dgm:t>
    </dgm:pt>
    <dgm:pt modelId="{213FC853-D542-9B42-A0C0-A29E9F9E75AE}" type="sibTrans" cxnId="{732C6852-97D2-2645-89EE-9F35BDE69430}">
      <dgm:prSet/>
      <dgm:spPr/>
      <dgm:t>
        <a:bodyPr/>
        <a:lstStyle/>
        <a:p>
          <a:endParaRPr lang="en-US"/>
        </a:p>
      </dgm:t>
    </dgm:pt>
    <dgm:pt modelId="{6B1987F6-F744-AF45-AF5E-ADD53A672AF3}" type="pres">
      <dgm:prSet presAssocID="{BF7C66B4-3B3B-C240-A2D2-939BF633C3F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53B2582-ECF2-A640-BDA2-7A7C3EDFA004}" type="pres">
      <dgm:prSet presAssocID="{3CBAF623-831A-9D4C-B77D-0511B54F4313}" presName="hierRoot1" presStyleCnt="0"/>
      <dgm:spPr/>
    </dgm:pt>
    <dgm:pt modelId="{3563C6DB-0156-CA42-BB9E-5561164ECFA6}" type="pres">
      <dgm:prSet presAssocID="{3CBAF623-831A-9D4C-B77D-0511B54F4313}" presName="composite" presStyleCnt="0"/>
      <dgm:spPr/>
    </dgm:pt>
    <dgm:pt modelId="{BF520566-3EB6-194B-8EE5-17E0314318EA}" type="pres">
      <dgm:prSet presAssocID="{3CBAF623-831A-9D4C-B77D-0511B54F4313}" presName="background" presStyleLbl="node0" presStyleIdx="0" presStyleCnt="1"/>
      <dgm:spPr>
        <a:prstGeom prst="flowChartOffpageConnector">
          <a:avLst/>
        </a:prstGeom>
      </dgm:spPr>
    </dgm:pt>
    <dgm:pt modelId="{6B4F6201-C05E-EF49-9049-AAEA00ADB2FB}" type="pres">
      <dgm:prSet presAssocID="{3CBAF623-831A-9D4C-B77D-0511B54F4313}" presName="text" presStyleLbl="fgAcc0" presStyleIdx="0" presStyleCnt="1">
        <dgm:presLayoutVars>
          <dgm:chPref val="3"/>
        </dgm:presLayoutVars>
      </dgm:prSet>
      <dgm:spPr>
        <a:prstGeom prst="flowChartOffpageConnector">
          <a:avLst/>
        </a:prstGeom>
      </dgm:spPr>
      <dgm:t>
        <a:bodyPr/>
        <a:lstStyle/>
        <a:p>
          <a:endParaRPr lang="en-US"/>
        </a:p>
      </dgm:t>
    </dgm:pt>
    <dgm:pt modelId="{A5D1A5AE-8F2B-294F-ABAF-84DCAC367D35}" type="pres">
      <dgm:prSet presAssocID="{3CBAF623-831A-9D4C-B77D-0511B54F4313}" presName="hierChild2" presStyleCnt="0"/>
      <dgm:spPr/>
    </dgm:pt>
    <dgm:pt modelId="{B74B9FAB-BF2C-6844-8B8A-F39EF5530F7E}" type="pres">
      <dgm:prSet presAssocID="{40730180-D3AA-FB46-9388-7E014CC8DC40}" presName="Name10" presStyleLbl="parChTrans1D2" presStyleIdx="0" presStyleCnt="1"/>
      <dgm:spPr/>
      <dgm:t>
        <a:bodyPr/>
        <a:lstStyle/>
        <a:p>
          <a:endParaRPr lang="en-US"/>
        </a:p>
      </dgm:t>
    </dgm:pt>
    <dgm:pt modelId="{C7115D86-4856-EB4E-8A9C-1A2BAD1CA621}" type="pres">
      <dgm:prSet presAssocID="{F7977E2B-316E-154B-9194-DBC82815A090}" presName="hierRoot2" presStyleCnt="0"/>
      <dgm:spPr/>
    </dgm:pt>
    <dgm:pt modelId="{35E9AFB3-2354-D14A-BE58-19CD19696F08}" type="pres">
      <dgm:prSet presAssocID="{F7977E2B-316E-154B-9194-DBC82815A090}" presName="composite2" presStyleCnt="0"/>
      <dgm:spPr/>
    </dgm:pt>
    <dgm:pt modelId="{8D55D6B2-0C2D-0542-ACB2-1112ABA6B728}" type="pres">
      <dgm:prSet presAssocID="{F7977E2B-316E-154B-9194-DBC82815A090}" presName="background2" presStyleLbl="node2" presStyleIdx="0" presStyleCnt="1"/>
      <dgm:spPr/>
    </dgm:pt>
    <dgm:pt modelId="{23E3256C-14CE-374B-B244-E7B901A81181}" type="pres">
      <dgm:prSet presAssocID="{F7977E2B-316E-154B-9194-DBC82815A090}" presName="text2" presStyleLbl="fgAcc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C8290D-2A32-4449-A6E9-BC7A271A8E0B}" type="pres">
      <dgm:prSet presAssocID="{F7977E2B-316E-154B-9194-DBC82815A090}" presName="hierChild3" presStyleCnt="0"/>
      <dgm:spPr/>
    </dgm:pt>
    <dgm:pt modelId="{B83BBFE1-09A7-764C-892C-A60928F00C41}" type="pres">
      <dgm:prSet presAssocID="{ACB70178-B9D0-A541-AA44-291D9FE4272B}" presName="Name17" presStyleLbl="parChTrans1D3" presStyleIdx="0" presStyleCnt="2"/>
      <dgm:spPr/>
      <dgm:t>
        <a:bodyPr/>
        <a:lstStyle/>
        <a:p>
          <a:endParaRPr lang="en-US"/>
        </a:p>
      </dgm:t>
    </dgm:pt>
    <dgm:pt modelId="{B54A6B22-378C-F549-8FAD-9F8F9CEC404F}" type="pres">
      <dgm:prSet presAssocID="{520D11D5-2FD5-AE4B-A3C5-025B6F555AA5}" presName="hierRoot3" presStyleCnt="0"/>
      <dgm:spPr/>
    </dgm:pt>
    <dgm:pt modelId="{EE258958-8AB8-5F4E-952B-245885B81996}" type="pres">
      <dgm:prSet presAssocID="{520D11D5-2FD5-AE4B-A3C5-025B6F555AA5}" presName="composite3" presStyleCnt="0"/>
      <dgm:spPr/>
    </dgm:pt>
    <dgm:pt modelId="{EDADBEF0-2817-1C44-8BA4-2992AEC4A3CF}" type="pres">
      <dgm:prSet presAssocID="{520D11D5-2FD5-AE4B-A3C5-025B6F555AA5}" presName="background3" presStyleLbl="node3" presStyleIdx="0" presStyleCnt="2"/>
      <dgm:spPr>
        <a:prstGeom prst="flowChartTerminator">
          <a:avLst/>
        </a:prstGeom>
      </dgm:spPr>
      <dgm:t>
        <a:bodyPr/>
        <a:lstStyle/>
        <a:p>
          <a:endParaRPr lang="en-US"/>
        </a:p>
      </dgm:t>
    </dgm:pt>
    <dgm:pt modelId="{971AA3C8-94C1-4043-BDA5-30B8401BB4EC}" type="pres">
      <dgm:prSet presAssocID="{520D11D5-2FD5-AE4B-A3C5-025B6F555AA5}" presName="text3" presStyleLbl="fgAcc3" presStyleIdx="0" presStyleCnt="2">
        <dgm:presLayoutVars>
          <dgm:chPref val="3"/>
        </dgm:presLayoutVars>
      </dgm:prSet>
      <dgm:spPr>
        <a:prstGeom prst="flowChartTerminator">
          <a:avLst/>
        </a:prstGeom>
      </dgm:spPr>
      <dgm:t>
        <a:bodyPr/>
        <a:lstStyle/>
        <a:p>
          <a:endParaRPr lang="en-US"/>
        </a:p>
      </dgm:t>
    </dgm:pt>
    <dgm:pt modelId="{DF6D7266-BAFA-CD43-9DD0-EECF80153DBB}" type="pres">
      <dgm:prSet presAssocID="{520D11D5-2FD5-AE4B-A3C5-025B6F555AA5}" presName="hierChild4" presStyleCnt="0"/>
      <dgm:spPr/>
    </dgm:pt>
    <dgm:pt modelId="{C6D2F881-B66E-1E45-A222-E2B36370077D}" type="pres">
      <dgm:prSet presAssocID="{1974369D-D0D7-F046-B81C-C9D7A074E80D}" presName="Name17" presStyleLbl="parChTrans1D3" presStyleIdx="1" presStyleCnt="2"/>
      <dgm:spPr/>
      <dgm:t>
        <a:bodyPr/>
        <a:lstStyle/>
        <a:p>
          <a:endParaRPr lang="en-US"/>
        </a:p>
      </dgm:t>
    </dgm:pt>
    <dgm:pt modelId="{F2016271-B8A9-514B-9D52-2DF6038F33A2}" type="pres">
      <dgm:prSet presAssocID="{99A51F8A-B82F-D046-8670-0E7A8BD31D18}" presName="hierRoot3" presStyleCnt="0"/>
      <dgm:spPr/>
    </dgm:pt>
    <dgm:pt modelId="{4D7ECE7A-7151-0943-8DE9-16E0D8B7E1BC}" type="pres">
      <dgm:prSet presAssocID="{99A51F8A-B82F-D046-8670-0E7A8BD31D18}" presName="composite3" presStyleCnt="0"/>
      <dgm:spPr/>
    </dgm:pt>
    <dgm:pt modelId="{42BD8F05-0557-CE4A-B831-C7FF58C344F9}" type="pres">
      <dgm:prSet presAssocID="{99A51F8A-B82F-D046-8670-0E7A8BD31D18}" presName="background3" presStyleLbl="node3" presStyleIdx="1" presStyleCnt="2"/>
      <dgm:spPr>
        <a:prstGeom prst="flowChartOffpageConnector">
          <a:avLst/>
        </a:prstGeom>
      </dgm:spPr>
      <dgm:t>
        <a:bodyPr/>
        <a:lstStyle/>
        <a:p>
          <a:endParaRPr lang="en-US"/>
        </a:p>
      </dgm:t>
    </dgm:pt>
    <dgm:pt modelId="{EAF239D4-373B-D847-8888-409A8BB3D8B5}" type="pres">
      <dgm:prSet presAssocID="{99A51F8A-B82F-D046-8670-0E7A8BD31D18}" presName="text3" presStyleLbl="fgAcc3" presStyleIdx="1" presStyleCnt="2">
        <dgm:presLayoutVars>
          <dgm:chPref val="3"/>
        </dgm:presLayoutVars>
      </dgm:prSet>
      <dgm:spPr>
        <a:prstGeom prst="flowChartOffpageConnector">
          <a:avLst/>
        </a:prstGeom>
      </dgm:spPr>
      <dgm:t>
        <a:bodyPr/>
        <a:lstStyle/>
        <a:p>
          <a:endParaRPr lang="en-US"/>
        </a:p>
      </dgm:t>
    </dgm:pt>
    <dgm:pt modelId="{50B97E52-1E14-1246-ACE6-6EA32E9E4F7B}" type="pres">
      <dgm:prSet presAssocID="{99A51F8A-B82F-D046-8670-0E7A8BD31D18}" presName="hierChild4" presStyleCnt="0"/>
      <dgm:spPr/>
    </dgm:pt>
    <dgm:pt modelId="{A767BD7F-E02E-AD4D-8EF2-D48044CA10F6}" type="pres">
      <dgm:prSet presAssocID="{EE9B7928-8AFA-B64B-B561-3AD0AD460987}" presName="Name23" presStyleLbl="parChTrans1D4" presStyleIdx="0" presStyleCnt="5"/>
      <dgm:spPr/>
      <dgm:t>
        <a:bodyPr/>
        <a:lstStyle/>
        <a:p>
          <a:endParaRPr lang="en-US"/>
        </a:p>
      </dgm:t>
    </dgm:pt>
    <dgm:pt modelId="{BDC6F6F4-1973-5445-8551-2624EFE5098F}" type="pres">
      <dgm:prSet presAssocID="{43FFBBF6-921C-C44B-AF5A-44E67E4A0284}" presName="hierRoot4" presStyleCnt="0"/>
      <dgm:spPr/>
    </dgm:pt>
    <dgm:pt modelId="{523BD89A-042A-5741-8BA0-7E318E48801B}" type="pres">
      <dgm:prSet presAssocID="{43FFBBF6-921C-C44B-AF5A-44E67E4A0284}" presName="composite4" presStyleCnt="0"/>
      <dgm:spPr/>
    </dgm:pt>
    <dgm:pt modelId="{388F0D40-58FA-7842-A9AD-BC24D0954B75}" type="pres">
      <dgm:prSet presAssocID="{43FFBBF6-921C-C44B-AF5A-44E67E4A0284}" presName="background4" presStyleLbl="node4" presStyleIdx="0" presStyleCnt="5"/>
      <dgm:spPr/>
    </dgm:pt>
    <dgm:pt modelId="{299FD65A-B1CB-C644-B816-685B0264FBD1}" type="pres">
      <dgm:prSet presAssocID="{43FFBBF6-921C-C44B-AF5A-44E67E4A0284}" presName="text4" presStyleLbl="fgAcc4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DE0BD2-CF3E-F148-A9E2-A3FD52CE06B4}" type="pres">
      <dgm:prSet presAssocID="{43FFBBF6-921C-C44B-AF5A-44E67E4A0284}" presName="hierChild5" presStyleCnt="0"/>
      <dgm:spPr/>
    </dgm:pt>
    <dgm:pt modelId="{CD358F53-044C-B245-A1A7-1DCC197F12B0}" type="pres">
      <dgm:prSet presAssocID="{37BC405A-7E39-0749-9898-38097536CCE5}" presName="Name23" presStyleLbl="parChTrans1D4" presStyleIdx="1" presStyleCnt="5"/>
      <dgm:spPr/>
      <dgm:t>
        <a:bodyPr/>
        <a:lstStyle/>
        <a:p>
          <a:endParaRPr lang="en-US"/>
        </a:p>
      </dgm:t>
    </dgm:pt>
    <dgm:pt modelId="{F7A83162-FDAA-714B-9B3D-87D22CEE19CA}" type="pres">
      <dgm:prSet presAssocID="{F839E25D-A44B-AF4C-93F0-B7FDEC051639}" presName="hierRoot4" presStyleCnt="0"/>
      <dgm:spPr/>
    </dgm:pt>
    <dgm:pt modelId="{801CF467-3FE5-0842-B5D7-8D2FE395E31B}" type="pres">
      <dgm:prSet presAssocID="{F839E25D-A44B-AF4C-93F0-B7FDEC051639}" presName="composite4" presStyleCnt="0"/>
      <dgm:spPr/>
    </dgm:pt>
    <dgm:pt modelId="{B6F24ACF-C48F-C54E-9EF8-18972EFE56A5}" type="pres">
      <dgm:prSet presAssocID="{F839E25D-A44B-AF4C-93F0-B7FDEC051639}" presName="background4" presStyleLbl="node4" presStyleIdx="1" presStyleCnt="5"/>
      <dgm:spPr>
        <a:prstGeom prst="flowChartTerminator">
          <a:avLst/>
        </a:prstGeom>
      </dgm:spPr>
    </dgm:pt>
    <dgm:pt modelId="{CC239D41-FC23-224B-AB65-938B7A58FDDC}" type="pres">
      <dgm:prSet presAssocID="{F839E25D-A44B-AF4C-93F0-B7FDEC051639}" presName="text4" presStyleLbl="fgAcc4" presStyleIdx="1" presStyleCnt="5">
        <dgm:presLayoutVars>
          <dgm:chPref val="3"/>
        </dgm:presLayoutVars>
      </dgm:prSet>
      <dgm:spPr>
        <a:prstGeom prst="flowChartTerminator">
          <a:avLst/>
        </a:prstGeom>
      </dgm:spPr>
      <dgm:t>
        <a:bodyPr/>
        <a:lstStyle/>
        <a:p>
          <a:endParaRPr lang="en-US"/>
        </a:p>
      </dgm:t>
    </dgm:pt>
    <dgm:pt modelId="{161184F4-422D-6549-8570-8FBED422C08E}" type="pres">
      <dgm:prSet presAssocID="{F839E25D-A44B-AF4C-93F0-B7FDEC051639}" presName="hierChild5" presStyleCnt="0"/>
      <dgm:spPr/>
    </dgm:pt>
    <dgm:pt modelId="{8A7D6980-B110-5149-914A-BF3A986FCCB1}" type="pres">
      <dgm:prSet presAssocID="{3D5C2070-2E38-F940-B15F-C7A020EA8BB4}" presName="Name23" presStyleLbl="parChTrans1D4" presStyleIdx="2" presStyleCnt="5"/>
      <dgm:spPr/>
      <dgm:t>
        <a:bodyPr/>
        <a:lstStyle/>
        <a:p>
          <a:endParaRPr lang="en-US"/>
        </a:p>
      </dgm:t>
    </dgm:pt>
    <dgm:pt modelId="{945975D2-14FC-974E-AFF1-1BDC9C4E4AFD}" type="pres">
      <dgm:prSet presAssocID="{E7D28171-9A2E-AB4E-A808-63EA64EEF0D2}" presName="hierRoot4" presStyleCnt="0"/>
      <dgm:spPr/>
    </dgm:pt>
    <dgm:pt modelId="{929CB6B9-E513-334B-8990-15CC759CE85E}" type="pres">
      <dgm:prSet presAssocID="{E7D28171-9A2E-AB4E-A808-63EA64EEF0D2}" presName="composite4" presStyleCnt="0"/>
      <dgm:spPr/>
    </dgm:pt>
    <dgm:pt modelId="{8C3BD377-A4B2-CF49-9481-D5B1B1ACA58C}" type="pres">
      <dgm:prSet presAssocID="{E7D28171-9A2E-AB4E-A808-63EA64EEF0D2}" presName="background4" presStyleLbl="node4" presStyleIdx="2" presStyleCnt="5"/>
      <dgm:spPr>
        <a:prstGeom prst="flowChartTerminator">
          <a:avLst/>
        </a:prstGeom>
      </dgm:spPr>
    </dgm:pt>
    <dgm:pt modelId="{7233C897-E1C1-EF47-8A85-AD7C585072A2}" type="pres">
      <dgm:prSet presAssocID="{E7D28171-9A2E-AB4E-A808-63EA64EEF0D2}" presName="text4" presStyleLbl="fgAcc4" presStyleIdx="2" presStyleCnt="5">
        <dgm:presLayoutVars>
          <dgm:chPref val="3"/>
        </dgm:presLayoutVars>
      </dgm:prSet>
      <dgm:spPr>
        <a:prstGeom prst="flowChartTerminator">
          <a:avLst/>
        </a:prstGeom>
      </dgm:spPr>
      <dgm:t>
        <a:bodyPr/>
        <a:lstStyle/>
        <a:p>
          <a:endParaRPr lang="en-US"/>
        </a:p>
      </dgm:t>
    </dgm:pt>
    <dgm:pt modelId="{8AAA7801-A7C1-E146-9D31-BF2DCDAEEA21}" type="pres">
      <dgm:prSet presAssocID="{E7D28171-9A2E-AB4E-A808-63EA64EEF0D2}" presName="hierChild5" presStyleCnt="0"/>
      <dgm:spPr/>
    </dgm:pt>
    <dgm:pt modelId="{65449CE5-E81C-6046-82C8-43F0F43286C4}" type="pres">
      <dgm:prSet presAssocID="{9034D6F7-1A02-FD4A-9D85-56A637C6DEB2}" presName="Name23" presStyleLbl="parChTrans1D4" presStyleIdx="3" presStyleCnt="5"/>
      <dgm:spPr/>
      <dgm:t>
        <a:bodyPr/>
        <a:lstStyle/>
        <a:p>
          <a:endParaRPr lang="en-US"/>
        </a:p>
      </dgm:t>
    </dgm:pt>
    <dgm:pt modelId="{DE790A8C-A659-144A-9CDE-9A1C09B6DFD8}" type="pres">
      <dgm:prSet presAssocID="{EB7F1E8C-7E61-D640-90A3-B59721585F48}" presName="hierRoot4" presStyleCnt="0"/>
      <dgm:spPr/>
    </dgm:pt>
    <dgm:pt modelId="{112EA222-F646-8E42-8946-073F27389D50}" type="pres">
      <dgm:prSet presAssocID="{EB7F1E8C-7E61-D640-90A3-B59721585F48}" presName="composite4" presStyleCnt="0"/>
      <dgm:spPr/>
    </dgm:pt>
    <dgm:pt modelId="{ADBB85D7-BEA2-6F4A-BB0B-CF9F012A5A3E}" type="pres">
      <dgm:prSet presAssocID="{EB7F1E8C-7E61-D640-90A3-B59721585F48}" presName="background4" presStyleLbl="node4" presStyleIdx="3" presStyleCnt="5"/>
      <dgm:spPr>
        <a:prstGeom prst="flowChartTerminator">
          <a:avLst/>
        </a:prstGeom>
      </dgm:spPr>
    </dgm:pt>
    <dgm:pt modelId="{618EAD70-15B1-9C45-A480-162D07104C20}" type="pres">
      <dgm:prSet presAssocID="{EB7F1E8C-7E61-D640-90A3-B59721585F48}" presName="text4" presStyleLbl="fgAcc4" presStyleIdx="3" presStyleCnt="5">
        <dgm:presLayoutVars>
          <dgm:chPref val="3"/>
        </dgm:presLayoutVars>
      </dgm:prSet>
      <dgm:spPr>
        <a:prstGeom prst="flowChartTerminator">
          <a:avLst/>
        </a:prstGeom>
      </dgm:spPr>
      <dgm:t>
        <a:bodyPr/>
        <a:lstStyle/>
        <a:p>
          <a:endParaRPr lang="en-US"/>
        </a:p>
      </dgm:t>
    </dgm:pt>
    <dgm:pt modelId="{DC2ADCB6-4FC8-5547-8965-AF11AD07A8A6}" type="pres">
      <dgm:prSet presAssocID="{EB7F1E8C-7E61-D640-90A3-B59721585F48}" presName="hierChild5" presStyleCnt="0"/>
      <dgm:spPr/>
    </dgm:pt>
    <dgm:pt modelId="{76E120F4-4C41-1D4E-96F9-95CA1E3CBB56}" type="pres">
      <dgm:prSet presAssocID="{56BC339C-735D-204C-BB85-0CEB1C3C30E0}" presName="Name23" presStyleLbl="parChTrans1D4" presStyleIdx="4" presStyleCnt="5"/>
      <dgm:spPr/>
      <dgm:t>
        <a:bodyPr/>
        <a:lstStyle/>
        <a:p>
          <a:endParaRPr lang="en-US"/>
        </a:p>
      </dgm:t>
    </dgm:pt>
    <dgm:pt modelId="{7156715A-D603-B248-ADA4-9A555C2AD6E3}" type="pres">
      <dgm:prSet presAssocID="{50CAF5B6-FC5A-D64A-BB71-7B9BF13CA638}" presName="hierRoot4" presStyleCnt="0"/>
      <dgm:spPr/>
    </dgm:pt>
    <dgm:pt modelId="{190AC7A3-6196-6846-A7EE-0B35F925590D}" type="pres">
      <dgm:prSet presAssocID="{50CAF5B6-FC5A-D64A-BB71-7B9BF13CA638}" presName="composite4" presStyleCnt="0"/>
      <dgm:spPr/>
    </dgm:pt>
    <dgm:pt modelId="{8B459FF7-73C7-7E4F-A898-3BC2493B81FC}" type="pres">
      <dgm:prSet presAssocID="{50CAF5B6-FC5A-D64A-BB71-7B9BF13CA638}" presName="background4" presStyleLbl="node4" presStyleIdx="4" presStyleCnt="5"/>
      <dgm:spPr>
        <a:prstGeom prst="flowChartTerminator">
          <a:avLst/>
        </a:prstGeom>
      </dgm:spPr>
    </dgm:pt>
    <dgm:pt modelId="{EDF675E4-A71B-F643-AD72-5272FA0139D4}" type="pres">
      <dgm:prSet presAssocID="{50CAF5B6-FC5A-D64A-BB71-7B9BF13CA638}" presName="text4" presStyleLbl="fgAcc4" presStyleIdx="4" presStyleCnt="5">
        <dgm:presLayoutVars>
          <dgm:chPref val="3"/>
        </dgm:presLayoutVars>
      </dgm:prSet>
      <dgm:spPr>
        <a:prstGeom prst="flowChartTerminator">
          <a:avLst/>
        </a:prstGeom>
      </dgm:spPr>
      <dgm:t>
        <a:bodyPr/>
        <a:lstStyle/>
        <a:p>
          <a:endParaRPr lang="en-US"/>
        </a:p>
      </dgm:t>
    </dgm:pt>
    <dgm:pt modelId="{927CC813-EC51-A244-868A-E76202F40A8C}" type="pres">
      <dgm:prSet presAssocID="{50CAF5B6-FC5A-D64A-BB71-7B9BF13CA638}" presName="hierChild5" presStyleCnt="0"/>
      <dgm:spPr/>
    </dgm:pt>
  </dgm:ptLst>
  <dgm:cxnLst>
    <dgm:cxn modelId="{96ED911C-1122-3044-9A5A-7B17FBF434B3}" type="presOf" srcId="{520D11D5-2FD5-AE4B-A3C5-025B6F555AA5}" destId="{971AA3C8-94C1-4043-BDA5-30B8401BB4EC}" srcOrd="0" destOrd="0" presId="urn:microsoft.com/office/officeart/2005/8/layout/hierarchy1"/>
    <dgm:cxn modelId="{34EB0B7A-03E6-4547-9940-FF5791EBA602}" srcId="{43FFBBF6-921C-C44B-AF5A-44E67E4A0284}" destId="{F839E25D-A44B-AF4C-93F0-B7FDEC051639}" srcOrd="0" destOrd="0" parTransId="{37BC405A-7E39-0749-9898-38097536CCE5}" sibTransId="{FA5DA533-B0C2-4F4D-99CE-E68DC2E240BE}"/>
    <dgm:cxn modelId="{FF4AC563-E317-2846-8CF1-E2F2B11EC513}" type="presOf" srcId="{43FFBBF6-921C-C44B-AF5A-44E67E4A0284}" destId="{299FD65A-B1CB-C644-B816-685B0264FBD1}" srcOrd="0" destOrd="0" presId="urn:microsoft.com/office/officeart/2005/8/layout/hierarchy1"/>
    <dgm:cxn modelId="{8B2BADE5-8E63-2145-955E-B5936D9A1ACB}" type="presOf" srcId="{EB7F1E8C-7E61-D640-90A3-B59721585F48}" destId="{618EAD70-15B1-9C45-A480-162D07104C20}" srcOrd="0" destOrd="0" presId="urn:microsoft.com/office/officeart/2005/8/layout/hierarchy1"/>
    <dgm:cxn modelId="{50D520E9-BA48-5F4D-BB81-3D09E3928462}" type="presOf" srcId="{3CBAF623-831A-9D4C-B77D-0511B54F4313}" destId="{6B4F6201-C05E-EF49-9049-AAEA00ADB2FB}" srcOrd="0" destOrd="0" presId="urn:microsoft.com/office/officeart/2005/8/layout/hierarchy1"/>
    <dgm:cxn modelId="{154DDA3D-3500-A444-9F81-EB261F9273F1}" type="presOf" srcId="{BF7C66B4-3B3B-C240-A2D2-939BF633C3F5}" destId="{6B1987F6-F744-AF45-AF5E-ADD53A672AF3}" srcOrd="0" destOrd="0" presId="urn:microsoft.com/office/officeart/2005/8/layout/hierarchy1"/>
    <dgm:cxn modelId="{3DACC3D5-626B-6A4D-8586-DD098F146421}" type="presOf" srcId="{E7D28171-9A2E-AB4E-A808-63EA64EEF0D2}" destId="{7233C897-E1C1-EF47-8A85-AD7C585072A2}" srcOrd="0" destOrd="0" presId="urn:microsoft.com/office/officeart/2005/8/layout/hierarchy1"/>
    <dgm:cxn modelId="{D8A0CC3E-7904-3D45-8F28-24824E202F40}" type="presOf" srcId="{56BC339C-735D-204C-BB85-0CEB1C3C30E0}" destId="{76E120F4-4C41-1D4E-96F9-95CA1E3CBB56}" srcOrd="0" destOrd="0" presId="urn:microsoft.com/office/officeart/2005/8/layout/hierarchy1"/>
    <dgm:cxn modelId="{732C6852-97D2-2645-89EE-9F35BDE69430}" srcId="{BF7C66B4-3B3B-C240-A2D2-939BF633C3F5}" destId="{3CBAF623-831A-9D4C-B77D-0511B54F4313}" srcOrd="0" destOrd="0" parTransId="{73688DFB-A3BB-3E46-854B-129AB3DEA8BA}" sibTransId="{213FC853-D542-9B42-A0C0-A29E9F9E75AE}"/>
    <dgm:cxn modelId="{40FB4F02-1537-864A-BC20-8F75AEAFF6FF}" type="presOf" srcId="{1974369D-D0D7-F046-B81C-C9D7A074E80D}" destId="{C6D2F881-B66E-1E45-A222-E2B36370077D}" srcOrd="0" destOrd="0" presId="urn:microsoft.com/office/officeart/2005/8/layout/hierarchy1"/>
    <dgm:cxn modelId="{88BBD4F9-1DA9-A842-9D1C-E1B45CC545C1}" srcId="{43FFBBF6-921C-C44B-AF5A-44E67E4A0284}" destId="{50CAF5B6-FC5A-D64A-BB71-7B9BF13CA638}" srcOrd="3" destOrd="0" parTransId="{56BC339C-735D-204C-BB85-0CEB1C3C30E0}" sibTransId="{2BA645EF-16C7-F548-8912-D58A61D58620}"/>
    <dgm:cxn modelId="{70703C8D-CB32-4540-88DB-4C2D64DA4623}" type="presOf" srcId="{ACB70178-B9D0-A541-AA44-291D9FE4272B}" destId="{B83BBFE1-09A7-764C-892C-A60928F00C41}" srcOrd="0" destOrd="0" presId="urn:microsoft.com/office/officeart/2005/8/layout/hierarchy1"/>
    <dgm:cxn modelId="{653CAE99-5DBC-FA45-A496-C505DF3B451F}" srcId="{F7977E2B-316E-154B-9194-DBC82815A090}" destId="{520D11D5-2FD5-AE4B-A3C5-025B6F555AA5}" srcOrd="0" destOrd="0" parTransId="{ACB70178-B9D0-A541-AA44-291D9FE4272B}" sibTransId="{88B13458-2BA0-1F4A-BEDC-9FF53CFC5450}"/>
    <dgm:cxn modelId="{ACFC5E93-2280-B34F-817E-E03D8EE443B8}" srcId="{3CBAF623-831A-9D4C-B77D-0511B54F4313}" destId="{F7977E2B-316E-154B-9194-DBC82815A090}" srcOrd="0" destOrd="0" parTransId="{40730180-D3AA-FB46-9388-7E014CC8DC40}" sibTransId="{70E1ED0E-7629-2A42-8C21-6B2F1081DCF7}"/>
    <dgm:cxn modelId="{9DAB3F0C-932B-8443-B407-25FC607D791E}" type="presOf" srcId="{37BC405A-7E39-0749-9898-38097536CCE5}" destId="{CD358F53-044C-B245-A1A7-1DCC197F12B0}" srcOrd="0" destOrd="0" presId="urn:microsoft.com/office/officeart/2005/8/layout/hierarchy1"/>
    <dgm:cxn modelId="{A56D3E96-C10E-9644-83C8-5934008CFEE9}" type="presOf" srcId="{F839E25D-A44B-AF4C-93F0-B7FDEC051639}" destId="{CC239D41-FC23-224B-AB65-938B7A58FDDC}" srcOrd="0" destOrd="0" presId="urn:microsoft.com/office/officeart/2005/8/layout/hierarchy1"/>
    <dgm:cxn modelId="{B25DC484-9D2F-3D48-B660-B74494C72FBB}" type="presOf" srcId="{40730180-D3AA-FB46-9388-7E014CC8DC40}" destId="{B74B9FAB-BF2C-6844-8B8A-F39EF5530F7E}" srcOrd="0" destOrd="0" presId="urn:microsoft.com/office/officeart/2005/8/layout/hierarchy1"/>
    <dgm:cxn modelId="{762C810B-EA24-0541-AF3F-465490AE2315}" type="presOf" srcId="{9034D6F7-1A02-FD4A-9D85-56A637C6DEB2}" destId="{65449CE5-E81C-6046-82C8-43F0F43286C4}" srcOrd="0" destOrd="0" presId="urn:microsoft.com/office/officeart/2005/8/layout/hierarchy1"/>
    <dgm:cxn modelId="{864547E9-F3C0-A445-8CE9-685281C023CB}" srcId="{43FFBBF6-921C-C44B-AF5A-44E67E4A0284}" destId="{EB7F1E8C-7E61-D640-90A3-B59721585F48}" srcOrd="2" destOrd="0" parTransId="{9034D6F7-1A02-FD4A-9D85-56A637C6DEB2}" sibTransId="{80B7CFB3-7D41-2C4F-9076-D5586BDA1804}"/>
    <dgm:cxn modelId="{A09D2E3B-AFC8-D34D-8F4C-34AB71658419}" srcId="{F7977E2B-316E-154B-9194-DBC82815A090}" destId="{99A51F8A-B82F-D046-8670-0E7A8BD31D18}" srcOrd="1" destOrd="0" parTransId="{1974369D-D0D7-F046-B81C-C9D7A074E80D}" sibTransId="{1333F86C-2459-CD40-9216-404EC7ED4BB7}"/>
    <dgm:cxn modelId="{FBF7D773-DDDE-E442-AC90-9570A49D0431}" type="presOf" srcId="{EE9B7928-8AFA-B64B-B561-3AD0AD460987}" destId="{A767BD7F-E02E-AD4D-8EF2-D48044CA10F6}" srcOrd="0" destOrd="0" presId="urn:microsoft.com/office/officeart/2005/8/layout/hierarchy1"/>
    <dgm:cxn modelId="{BCF9BFA8-728C-C248-B8DA-80B3482E27E2}" type="presOf" srcId="{F7977E2B-316E-154B-9194-DBC82815A090}" destId="{23E3256C-14CE-374B-B244-E7B901A81181}" srcOrd="0" destOrd="0" presId="urn:microsoft.com/office/officeart/2005/8/layout/hierarchy1"/>
    <dgm:cxn modelId="{DBC9F853-195A-CB47-BF45-3599E9490AF6}" srcId="{43FFBBF6-921C-C44B-AF5A-44E67E4A0284}" destId="{E7D28171-9A2E-AB4E-A808-63EA64EEF0D2}" srcOrd="1" destOrd="0" parTransId="{3D5C2070-2E38-F940-B15F-C7A020EA8BB4}" sibTransId="{5DDDAB7E-93B3-CB4D-A120-523C86DF5FFE}"/>
    <dgm:cxn modelId="{18449D8E-4FDE-E647-BFCC-44D7B0EFD575}" type="presOf" srcId="{99A51F8A-B82F-D046-8670-0E7A8BD31D18}" destId="{EAF239D4-373B-D847-8888-409A8BB3D8B5}" srcOrd="0" destOrd="0" presId="urn:microsoft.com/office/officeart/2005/8/layout/hierarchy1"/>
    <dgm:cxn modelId="{2E866F1C-2577-CC4E-887B-0A8B0627A2F5}" srcId="{99A51F8A-B82F-D046-8670-0E7A8BD31D18}" destId="{43FFBBF6-921C-C44B-AF5A-44E67E4A0284}" srcOrd="0" destOrd="0" parTransId="{EE9B7928-8AFA-B64B-B561-3AD0AD460987}" sibTransId="{1E232CB2-2E0D-D647-9DBF-079D43924113}"/>
    <dgm:cxn modelId="{3C9D41FF-E803-6D40-B21C-1181CE50365D}" type="presOf" srcId="{50CAF5B6-FC5A-D64A-BB71-7B9BF13CA638}" destId="{EDF675E4-A71B-F643-AD72-5272FA0139D4}" srcOrd="0" destOrd="0" presId="urn:microsoft.com/office/officeart/2005/8/layout/hierarchy1"/>
    <dgm:cxn modelId="{BFC72BC7-14B6-994C-8451-2AAC26C9849B}" type="presOf" srcId="{3D5C2070-2E38-F940-B15F-C7A020EA8BB4}" destId="{8A7D6980-B110-5149-914A-BF3A986FCCB1}" srcOrd="0" destOrd="0" presId="urn:microsoft.com/office/officeart/2005/8/layout/hierarchy1"/>
    <dgm:cxn modelId="{E4534362-AA04-9E46-9CD3-04CC88DC6250}" type="presParOf" srcId="{6B1987F6-F744-AF45-AF5E-ADD53A672AF3}" destId="{753B2582-ECF2-A640-BDA2-7A7C3EDFA004}" srcOrd="0" destOrd="0" presId="urn:microsoft.com/office/officeart/2005/8/layout/hierarchy1"/>
    <dgm:cxn modelId="{15D4427C-EE16-A748-941B-D9A3035C183A}" type="presParOf" srcId="{753B2582-ECF2-A640-BDA2-7A7C3EDFA004}" destId="{3563C6DB-0156-CA42-BB9E-5561164ECFA6}" srcOrd="0" destOrd="0" presId="urn:microsoft.com/office/officeart/2005/8/layout/hierarchy1"/>
    <dgm:cxn modelId="{AD7B03D5-D048-0D4C-9713-A06820338775}" type="presParOf" srcId="{3563C6DB-0156-CA42-BB9E-5561164ECFA6}" destId="{BF520566-3EB6-194B-8EE5-17E0314318EA}" srcOrd="0" destOrd="0" presId="urn:microsoft.com/office/officeart/2005/8/layout/hierarchy1"/>
    <dgm:cxn modelId="{92676B22-6424-B04B-B705-A0472D6DF549}" type="presParOf" srcId="{3563C6DB-0156-CA42-BB9E-5561164ECFA6}" destId="{6B4F6201-C05E-EF49-9049-AAEA00ADB2FB}" srcOrd="1" destOrd="0" presId="urn:microsoft.com/office/officeart/2005/8/layout/hierarchy1"/>
    <dgm:cxn modelId="{FEB49454-F972-2641-9B00-0B6A4549F025}" type="presParOf" srcId="{753B2582-ECF2-A640-BDA2-7A7C3EDFA004}" destId="{A5D1A5AE-8F2B-294F-ABAF-84DCAC367D35}" srcOrd="1" destOrd="0" presId="urn:microsoft.com/office/officeart/2005/8/layout/hierarchy1"/>
    <dgm:cxn modelId="{03C13852-6B5D-1744-BC22-F9619362A75F}" type="presParOf" srcId="{A5D1A5AE-8F2B-294F-ABAF-84DCAC367D35}" destId="{B74B9FAB-BF2C-6844-8B8A-F39EF5530F7E}" srcOrd="0" destOrd="0" presId="urn:microsoft.com/office/officeart/2005/8/layout/hierarchy1"/>
    <dgm:cxn modelId="{40979477-E3C3-1446-8933-E321BD34357A}" type="presParOf" srcId="{A5D1A5AE-8F2B-294F-ABAF-84DCAC367D35}" destId="{C7115D86-4856-EB4E-8A9C-1A2BAD1CA621}" srcOrd="1" destOrd="0" presId="urn:microsoft.com/office/officeart/2005/8/layout/hierarchy1"/>
    <dgm:cxn modelId="{013585B4-1555-8742-9397-2A714EEBAFF3}" type="presParOf" srcId="{C7115D86-4856-EB4E-8A9C-1A2BAD1CA621}" destId="{35E9AFB3-2354-D14A-BE58-19CD19696F08}" srcOrd="0" destOrd="0" presId="urn:microsoft.com/office/officeart/2005/8/layout/hierarchy1"/>
    <dgm:cxn modelId="{308476AB-C4B3-374E-9A9E-2AA7C0559CE1}" type="presParOf" srcId="{35E9AFB3-2354-D14A-BE58-19CD19696F08}" destId="{8D55D6B2-0C2D-0542-ACB2-1112ABA6B728}" srcOrd="0" destOrd="0" presId="urn:microsoft.com/office/officeart/2005/8/layout/hierarchy1"/>
    <dgm:cxn modelId="{3A1683CD-5ECE-E54A-8DEC-6159457CCF0C}" type="presParOf" srcId="{35E9AFB3-2354-D14A-BE58-19CD19696F08}" destId="{23E3256C-14CE-374B-B244-E7B901A81181}" srcOrd="1" destOrd="0" presId="urn:microsoft.com/office/officeart/2005/8/layout/hierarchy1"/>
    <dgm:cxn modelId="{0159999A-E4E8-9645-AE2B-CC49B7A42AF1}" type="presParOf" srcId="{C7115D86-4856-EB4E-8A9C-1A2BAD1CA621}" destId="{4AC8290D-2A32-4449-A6E9-BC7A271A8E0B}" srcOrd="1" destOrd="0" presId="urn:microsoft.com/office/officeart/2005/8/layout/hierarchy1"/>
    <dgm:cxn modelId="{3CCE6E1D-BA38-1F46-A44E-D2D668936338}" type="presParOf" srcId="{4AC8290D-2A32-4449-A6E9-BC7A271A8E0B}" destId="{B83BBFE1-09A7-764C-892C-A60928F00C41}" srcOrd="0" destOrd="0" presId="urn:microsoft.com/office/officeart/2005/8/layout/hierarchy1"/>
    <dgm:cxn modelId="{82636472-AFEF-4A41-82F4-00FED7449140}" type="presParOf" srcId="{4AC8290D-2A32-4449-A6E9-BC7A271A8E0B}" destId="{B54A6B22-378C-F549-8FAD-9F8F9CEC404F}" srcOrd="1" destOrd="0" presId="urn:microsoft.com/office/officeart/2005/8/layout/hierarchy1"/>
    <dgm:cxn modelId="{B8B98951-298E-084E-96BC-0C3F2702C584}" type="presParOf" srcId="{B54A6B22-378C-F549-8FAD-9F8F9CEC404F}" destId="{EE258958-8AB8-5F4E-952B-245885B81996}" srcOrd="0" destOrd="0" presId="urn:microsoft.com/office/officeart/2005/8/layout/hierarchy1"/>
    <dgm:cxn modelId="{E8C47E3E-266A-DB42-A7F6-F4B1A0C76A5A}" type="presParOf" srcId="{EE258958-8AB8-5F4E-952B-245885B81996}" destId="{EDADBEF0-2817-1C44-8BA4-2992AEC4A3CF}" srcOrd="0" destOrd="0" presId="urn:microsoft.com/office/officeart/2005/8/layout/hierarchy1"/>
    <dgm:cxn modelId="{6A7FF076-4BAB-B342-9451-FE8D251E0801}" type="presParOf" srcId="{EE258958-8AB8-5F4E-952B-245885B81996}" destId="{971AA3C8-94C1-4043-BDA5-30B8401BB4EC}" srcOrd="1" destOrd="0" presId="urn:microsoft.com/office/officeart/2005/8/layout/hierarchy1"/>
    <dgm:cxn modelId="{F3147C4F-CD0A-8C42-B5CC-40D10CCECB2B}" type="presParOf" srcId="{B54A6B22-378C-F549-8FAD-9F8F9CEC404F}" destId="{DF6D7266-BAFA-CD43-9DD0-EECF80153DBB}" srcOrd="1" destOrd="0" presId="urn:microsoft.com/office/officeart/2005/8/layout/hierarchy1"/>
    <dgm:cxn modelId="{20B6A035-97BA-7947-9C49-3E7C14B71941}" type="presParOf" srcId="{4AC8290D-2A32-4449-A6E9-BC7A271A8E0B}" destId="{C6D2F881-B66E-1E45-A222-E2B36370077D}" srcOrd="2" destOrd="0" presId="urn:microsoft.com/office/officeart/2005/8/layout/hierarchy1"/>
    <dgm:cxn modelId="{5DAFE084-BBC6-0141-B28D-AF0A2FD1E4D0}" type="presParOf" srcId="{4AC8290D-2A32-4449-A6E9-BC7A271A8E0B}" destId="{F2016271-B8A9-514B-9D52-2DF6038F33A2}" srcOrd="3" destOrd="0" presId="urn:microsoft.com/office/officeart/2005/8/layout/hierarchy1"/>
    <dgm:cxn modelId="{545E3CE1-C033-1D48-B2A9-10C5218DF97A}" type="presParOf" srcId="{F2016271-B8A9-514B-9D52-2DF6038F33A2}" destId="{4D7ECE7A-7151-0943-8DE9-16E0D8B7E1BC}" srcOrd="0" destOrd="0" presId="urn:microsoft.com/office/officeart/2005/8/layout/hierarchy1"/>
    <dgm:cxn modelId="{998FCC9A-5D25-A945-9D48-E4ED5F0EF42A}" type="presParOf" srcId="{4D7ECE7A-7151-0943-8DE9-16E0D8B7E1BC}" destId="{42BD8F05-0557-CE4A-B831-C7FF58C344F9}" srcOrd="0" destOrd="0" presId="urn:microsoft.com/office/officeart/2005/8/layout/hierarchy1"/>
    <dgm:cxn modelId="{868F556A-C608-B942-97BD-033B53684B07}" type="presParOf" srcId="{4D7ECE7A-7151-0943-8DE9-16E0D8B7E1BC}" destId="{EAF239D4-373B-D847-8888-409A8BB3D8B5}" srcOrd="1" destOrd="0" presId="urn:microsoft.com/office/officeart/2005/8/layout/hierarchy1"/>
    <dgm:cxn modelId="{344BCDFE-1684-CE47-A6B0-0AADBE42535A}" type="presParOf" srcId="{F2016271-B8A9-514B-9D52-2DF6038F33A2}" destId="{50B97E52-1E14-1246-ACE6-6EA32E9E4F7B}" srcOrd="1" destOrd="0" presId="urn:microsoft.com/office/officeart/2005/8/layout/hierarchy1"/>
    <dgm:cxn modelId="{C3D9BFA6-67CE-234A-A61F-BE0F038301E8}" type="presParOf" srcId="{50B97E52-1E14-1246-ACE6-6EA32E9E4F7B}" destId="{A767BD7F-E02E-AD4D-8EF2-D48044CA10F6}" srcOrd="0" destOrd="0" presId="urn:microsoft.com/office/officeart/2005/8/layout/hierarchy1"/>
    <dgm:cxn modelId="{E7FE4810-299D-C040-BF20-40FC457A74D1}" type="presParOf" srcId="{50B97E52-1E14-1246-ACE6-6EA32E9E4F7B}" destId="{BDC6F6F4-1973-5445-8551-2624EFE5098F}" srcOrd="1" destOrd="0" presId="urn:microsoft.com/office/officeart/2005/8/layout/hierarchy1"/>
    <dgm:cxn modelId="{8E3D32E3-1ECA-1F4B-B1C5-4E5BF32DC518}" type="presParOf" srcId="{BDC6F6F4-1973-5445-8551-2624EFE5098F}" destId="{523BD89A-042A-5741-8BA0-7E318E48801B}" srcOrd="0" destOrd="0" presId="urn:microsoft.com/office/officeart/2005/8/layout/hierarchy1"/>
    <dgm:cxn modelId="{B4A4DEE4-674B-D54F-9E27-2B0CFFF51EF4}" type="presParOf" srcId="{523BD89A-042A-5741-8BA0-7E318E48801B}" destId="{388F0D40-58FA-7842-A9AD-BC24D0954B75}" srcOrd="0" destOrd="0" presId="urn:microsoft.com/office/officeart/2005/8/layout/hierarchy1"/>
    <dgm:cxn modelId="{82218F41-23F2-A641-B3C7-A01C4E7C67CA}" type="presParOf" srcId="{523BD89A-042A-5741-8BA0-7E318E48801B}" destId="{299FD65A-B1CB-C644-B816-685B0264FBD1}" srcOrd="1" destOrd="0" presId="urn:microsoft.com/office/officeart/2005/8/layout/hierarchy1"/>
    <dgm:cxn modelId="{30ECF312-31F1-B642-841D-FD24E1E34B97}" type="presParOf" srcId="{BDC6F6F4-1973-5445-8551-2624EFE5098F}" destId="{73DE0BD2-CF3E-F148-A9E2-A3FD52CE06B4}" srcOrd="1" destOrd="0" presId="urn:microsoft.com/office/officeart/2005/8/layout/hierarchy1"/>
    <dgm:cxn modelId="{1F8DE9BB-5E5E-144C-9C01-C82F4463C02C}" type="presParOf" srcId="{73DE0BD2-CF3E-F148-A9E2-A3FD52CE06B4}" destId="{CD358F53-044C-B245-A1A7-1DCC197F12B0}" srcOrd="0" destOrd="0" presId="urn:microsoft.com/office/officeart/2005/8/layout/hierarchy1"/>
    <dgm:cxn modelId="{30201E22-92B4-C94A-B73B-03F1292FCCB4}" type="presParOf" srcId="{73DE0BD2-CF3E-F148-A9E2-A3FD52CE06B4}" destId="{F7A83162-FDAA-714B-9B3D-87D22CEE19CA}" srcOrd="1" destOrd="0" presId="urn:microsoft.com/office/officeart/2005/8/layout/hierarchy1"/>
    <dgm:cxn modelId="{DEA43B9D-585C-CF48-B963-E449C2BB0709}" type="presParOf" srcId="{F7A83162-FDAA-714B-9B3D-87D22CEE19CA}" destId="{801CF467-3FE5-0842-B5D7-8D2FE395E31B}" srcOrd="0" destOrd="0" presId="urn:microsoft.com/office/officeart/2005/8/layout/hierarchy1"/>
    <dgm:cxn modelId="{47118899-FFEC-5A4A-A343-F2D3BE6C8828}" type="presParOf" srcId="{801CF467-3FE5-0842-B5D7-8D2FE395E31B}" destId="{B6F24ACF-C48F-C54E-9EF8-18972EFE56A5}" srcOrd="0" destOrd="0" presId="urn:microsoft.com/office/officeart/2005/8/layout/hierarchy1"/>
    <dgm:cxn modelId="{2D7BD3FC-7C9C-D244-B480-DB36A36E4861}" type="presParOf" srcId="{801CF467-3FE5-0842-B5D7-8D2FE395E31B}" destId="{CC239D41-FC23-224B-AB65-938B7A58FDDC}" srcOrd="1" destOrd="0" presId="urn:microsoft.com/office/officeart/2005/8/layout/hierarchy1"/>
    <dgm:cxn modelId="{78AF99B9-0CFD-764E-9417-104D83155283}" type="presParOf" srcId="{F7A83162-FDAA-714B-9B3D-87D22CEE19CA}" destId="{161184F4-422D-6549-8570-8FBED422C08E}" srcOrd="1" destOrd="0" presId="urn:microsoft.com/office/officeart/2005/8/layout/hierarchy1"/>
    <dgm:cxn modelId="{CECCF713-4CCD-D24B-9193-C2154A960654}" type="presParOf" srcId="{73DE0BD2-CF3E-F148-A9E2-A3FD52CE06B4}" destId="{8A7D6980-B110-5149-914A-BF3A986FCCB1}" srcOrd="2" destOrd="0" presId="urn:microsoft.com/office/officeart/2005/8/layout/hierarchy1"/>
    <dgm:cxn modelId="{ABB3B0F8-499B-9241-B8C4-5A8D18CA4EFD}" type="presParOf" srcId="{73DE0BD2-CF3E-F148-A9E2-A3FD52CE06B4}" destId="{945975D2-14FC-974E-AFF1-1BDC9C4E4AFD}" srcOrd="3" destOrd="0" presId="urn:microsoft.com/office/officeart/2005/8/layout/hierarchy1"/>
    <dgm:cxn modelId="{C438CD65-2BD0-2F4E-AC98-EA330D81C84F}" type="presParOf" srcId="{945975D2-14FC-974E-AFF1-1BDC9C4E4AFD}" destId="{929CB6B9-E513-334B-8990-15CC759CE85E}" srcOrd="0" destOrd="0" presId="urn:microsoft.com/office/officeart/2005/8/layout/hierarchy1"/>
    <dgm:cxn modelId="{987B9ED5-4532-0A49-B205-1C1203DA1FBA}" type="presParOf" srcId="{929CB6B9-E513-334B-8990-15CC759CE85E}" destId="{8C3BD377-A4B2-CF49-9481-D5B1B1ACA58C}" srcOrd="0" destOrd="0" presId="urn:microsoft.com/office/officeart/2005/8/layout/hierarchy1"/>
    <dgm:cxn modelId="{8E387402-318E-CC4F-93AD-9675C30A4DF1}" type="presParOf" srcId="{929CB6B9-E513-334B-8990-15CC759CE85E}" destId="{7233C897-E1C1-EF47-8A85-AD7C585072A2}" srcOrd="1" destOrd="0" presId="urn:microsoft.com/office/officeart/2005/8/layout/hierarchy1"/>
    <dgm:cxn modelId="{31E32624-0287-6849-8D0B-0BB103B85F8D}" type="presParOf" srcId="{945975D2-14FC-974E-AFF1-1BDC9C4E4AFD}" destId="{8AAA7801-A7C1-E146-9D31-BF2DCDAEEA21}" srcOrd="1" destOrd="0" presId="urn:microsoft.com/office/officeart/2005/8/layout/hierarchy1"/>
    <dgm:cxn modelId="{5B54BAB5-0CE9-DD48-A9C0-BC49E85BF7DB}" type="presParOf" srcId="{73DE0BD2-CF3E-F148-A9E2-A3FD52CE06B4}" destId="{65449CE5-E81C-6046-82C8-43F0F43286C4}" srcOrd="4" destOrd="0" presId="urn:microsoft.com/office/officeart/2005/8/layout/hierarchy1"/>
    <dgm:cxn modelId="{4C19D8F5-8C97-0B44-BE9A-A92C11199429}" type="presParOf" srcId="{73DE0BD2-CF3E-F148-A9E2-A3FD52CE06B4}" destId="{DE790A8C-A659-144A-9CDE-9A1C09B6DFD8}" srcOrd="5" destOrd="0" presId="urn:microsoft.com/office/officeart/2005/8/layout/hierarchy1"/>
    <dgm:cxn modelId="{B8EDEFB9-07E7-944D-8F53-D183505850E0}" type="presParOf" srcId="{DE790A8C-A659-144A-9CDE-9A1C09B6DFD8}" destId="{112EA222-F646-8E42-8946-073F27389D50}" srcOrd="0" destOrd="0" presId="urn:microsoft.com/office/officeart/2005/8/layout/hierarchy1"/>
    <dgm:cxn modelId="{F0A53828-9260-D446-9863-80DED68625F7}" type="presParOf" srcId="{112EA222-F646-8E42-8946-073F27389D50}" destId="{ADBB85D7-BEA2-6F4A-BB0B-CF9F012A5A3E}" srcOrd="0" destOrd="0" presId="urn:microsoft.com/office/officeart/2005/8/layout/hierarchy1"/>
    <dgm:cxn modelId="{B01F5A78-76FE-4545-82E4-D7915D67DF26}" type="presParOf" srcId="{112EA222-F646-8E42-8946-073F27389D50}" destId="{618EAD70-15B1-9C45-A480-162D07104C20}" srcOrd="1" destOrd="0" presId="urn:microsoft.com/office/officeart/2005/8/layout/hierarchy1"/>
    <dgm:cxn modelId="{7E815BA3-403E-D441-A6D6-02764DB4C2D4}" type="presParOf" srcId="{DE790A8C-A659-144A-9CDE-9A1C09B6DFD8}" destId="{DC2ADCB6-4FC8-5547-8965-AF11AD07A8A6}" srcOrd="1" destOrd="0" presId="urn:microsoft.com/office/officeart/2005/8/layout/hierarchy1"/>
    <dgm:cxn modelId="{26C99BD5-4A7F-604D-B24E-4F2CCE19E5CB}" type="presParOf" srcId="{73DE0BD2-CF3E-F148-A9E2-A3FD52CE06B4}" destId="{76E120F4-4C41-1D4E-96F9-95CA1E3CBB56}" srcOrd="6" destOrd="0" presId="urn:microsoft.com/office/officeart/2005/8/layout/hierarchy1"/>
    <dgm:cxn modelId="{91F02EFA-CBCA-794F-94FC-EFA55F365D0B}" type="presParOf" srcId="{73DE0BD2-CF3E-F148-A9E2-A3FD52CE06B4}" destId="{7156715A-D603-B248-ADA4-9A555C2AD6E3}" srcOrd="7" destOrd="0" presId="urn:microsoft.com/office/officeart/2005/8/layout/hierarchy1"/>
    <dgm:cxn modelId="{737D19D1-880B-4945-AD5B-AC7FCCBB4570}" type="presParOf" srcId="{7156715A-D603-B248-ADA4-9A555C2AD6E3}" destId="{190AC7A3-6196-6846-A7EE-0B35F925590D}" srcOrd="0" destOrd="0" presId="urn:microsoft.com/office/officeart/2005/8/layout/hierarchy1"/>
    <dgm:cxn modelId="{6DD00C39-E0AE-454C-A22E-1E6BC2DCF2F6}" type="presParOf" srcId="{190AC7A3-6196-6846-A7EE-0B35F925590D}" destId="{8B459FF7-73C7-7E4F-A898-3BC2493B81FC}" srcOrd="0" destOrd="0" presId="urn:microsoft.com/office/officeart/2005/8/layout/hierarchy1"/>
    <dgm:cxn modelId="{5A2091B5-69EE-7645-9A19-BC363DB1B1AF}" type="presParOf" srcId="{190AC7A3-6196-6846-A7EE-0B35F925590D}" destId="{EDF675E4-A71B-F643-AD72-5272FA0139D4}" srcOrd="1" destOrd="0" presId="urn:microsoft.com/office/officeart/2005/8/layout/hierarchy1"/>
    <dgm:cxn modelId="{133C7A0A-404C-F742-97D6-98CB62DF3720}" type="presParOf" srcId="{7156715A-D603-B248-ADA4-9A555C2AD6E3}" destId="{927CC813-EC51-A244-868A-E76202F40A8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80527-DC2B-AC49-9C8A-7F854A0B084B}">
      <dsp:nvSpPr>
        <dsp:cNvPr id="0" name=""/>
        <dsp:cNvSpPr/>
      </dsp:nvSpPr>
      <dsp:spPr>
        <a:xfrm>
          <a:off x="1100" y="0"/>
          <a:ext cx="518629" cy="43961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82EDAB1-0490-614E-8B52-F99633BCE40F}">
      <dsp:nvSpPr>
        <dsp:cNvPr id="0" name=""/>
        <dsp:cNvSpPr/>
      </dsp:nvSpPr>
      <dsp:spPr>
        <a:xfrm>
          <a:off x="85528" y="263769"/>
          <a:ext cx="518629" cy="4396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Hourly Weather</a:t>
          </a:r>
          <a:endParaRPr lang="en-US" sz="700" kern="1200" dirty="0"/>
        </a:p>
      </dsp:txBody>
      <dsp:txXfrm>
        <a:off x="98404" y="276645"/>
        <a:ext cx="492877" cy="413863"/>
      </dsp:txXfrm>
    </dsp:sp>
    <dsp:sp modelId="{63BF53EF-7643-084A-A9F4-A37C91D28914}">
      <dsp:nvSpPr>
        <dsp:cNvPr id="0" name=""/>
        <dsp:cNvSpPr/>
      </dsp:nvSpPr>
      <dsp:spPr>
        <a:xfrm>
          <a:off x="619630" y="157498"/>
          <a:ext cx="99899" cy="124619"/>
        </a:xfrm>
        <a:prstGeom prst="mathPlus">
          <a:avLst/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19630" y="182422"/>
        <a:ext cx="69929" cy="74771"/>
      </dsp:txXfrm>
    </dsp:sp>
    <dsp:sp modelId="{A6FB598E-A5E3-884F-BF2A-A5860838686A}">
      <dsp:nvSpPr>
        <dsp:cNvPr id="0" name=""/>
        <dsp:cNvSpPr/>
      </dsp:nvSpPr>
      <dsp:spPr>
        <a:xfrm>
          <a:off x="805158" y="0"/>
          <a:ext cx="518629" cy="43961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8842C9-0BDA-D048-9206-583BEC021F7A}">
      <dsp:nvSpPr>
        <dsp:cNvPr id="0" name=""/>
        <dsp:cNvSpPr/>
      </dsp:nvSpPr>
      <dsp:spPr>
        <a:xfrm>
          <a:off x="889586" y="263769"/>
          <a:ext cx="518629" cy="4396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Elevation</a:t>
          </a:r>
          <a:endParaRPr lang="en-US" sz="700" kern="1200" dirty="0"/>
        </a:p>
      </dsp:txBody>
      <dsp:txXfrm>
        <a:off x="902462" y="276645"/>
        <a:ext cx="492877" cy="413863"/>
      </dsp:txXfrm>
    </dsp:sp>
    <dsp:sp modelId="{FC008A52-BFB0-804B-A8E6-CA7ED6C0A276}">
      <dsp:nvSpPr>
        <dsp:cNvPr id="0" name=""/>
        <dsp:cNvSpPr/>
      </dsp:nvSpPr>
      <dsp:spPr>
        <a:xfrm rot="260869">
          <a:off x="1453435" y="192020"/>
          <a:ext cx="130209" cy="124619"/>
        </a:xfrm>
        <a:prstGeom prst="mathPlus">
          <a:avLst/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453489" y="215527"/>
        <a:ext cx="92823" cy="74771"/>
      </dsp:txXfrm>
    </dsp:sp>
    <dsp:sp modelId="{F6EE7FC3-D136-E244-8262-3862DD9E19FD}">
      <dsp:nvSpPr>
        <dsp:cNvPr id="0" name=""/>
        <dsp:cNvSpPr/>
      </dsp:nvSpPr>
      <dsp:spPr>
        <a:xfrm>
          <a:off x="1694744" y="67634"/>
          <a:ext cx="518629" cy="43961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E29F007-24E8-E249-BE39-913C3DF787E2}">
      <dsp:nvSpPr>
        <dsp:cNvPr id="0" name=""/>
        <dsp:cNvSpPr/>
      </dsp:nvSpPr>
      <dsp:spPr>
        <a:xfrm>
          <a:off x="1694744" y="263769"/>
          <a:ext cx="518629" cy="4396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Lags &amp; Meta</a:t>
          </a:r>
          <a:endParaRPr lang="en-US" sz="700" kern="1200" dirty="0"/>
        </a:p>
      </dsp:txBody>
      <dsp:txXfrm>
        <a:off x="1707620" y="276645"/>
        <a:ext cx="492877" cy="4138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8B990-022C-074C-A482-88D7D2995DE9}">
      <dsp:nvSpPr>
        <dsp:cNvPr id="0" name=""/>
        <dsp:cNvSpPr/>
      </dsp:nvSpPr>
      <dsp:spPr>
        <a:xfrm>
          <a:off x="66191" y="232"/>
          <a:ext cx="1528389" cy="761813"/>
        </a:xfrm>
        <a:prstGeom prst="flowChartOffpageConnector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Supply Data</a:t>
          </a:r>
          <a:endParaRPr lang="en-US" sz="1800" kern="1200" dirty="0"/>
        </a:p>
      </dsp:txBody>
      <dsp:txXfrm>
        <a:off x="66191" y="232"/>
        <a:ext cx="1528389" cy="609450"/>
      </dsp:txXfrm>
    </dsp:sp>
    <dsp:sp modelId="{6EA43015-30FE-964B-BB23-0B466B62671D}">
      <dsp:nvSpPr>
        <dsp:cNvPr id="0" name=""/>
        <dsp:cNvSpPr/>
      </dsp:nvSpPr>
      <dsp:spPr>
        <a:xfrm rot="5400000">
          <a:off x="687545" y="781091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727540" y="809659"/>
        <a:ext cx="205690" cy="199976"/>
      </dsp:txXfrm>
    </dsp:sp>
    <dsp:sp modelId="{58A5474E-44F2-2D4C-A254-9004A7B846E3}">
      <dsp:nvSpPr>
        <dsp:cNvPr id="0" name=""/>
        <dsp:cNvSpPr/>
      </dsp:nvSpPr>
      <dsp:spPr>
        <a:xfrm>
          <a:off x="66191" y="1142953"/>
          <a:ext cx="1528389" cy="7618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Supply Model</a:t>
          </a:r>
          <a:endParaRPr lang="en-US" sz="1800" kern="1200" dirty="0"/>
        </a:p>
      </dsp:txBody>
      <dsp:txXfrm>
        <a:off x="88504" y="1165266"/>
        <a:ext cx="1483763" cy="717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8B990-022C-074C-A482-88D7D2995DE9}">
      <dsp:nvSpPr>
        <dsp:cNvPr id="0" name=""/>
        <dsp:cNvSpPr/>
      </dsp:nvSpPr>
      <dsp:spPr>
        <a:xfrm>
          <a:off x="96882" y="232"/>
          <a:ext cx="1371265" cy="761813"/>
        </a:xfrm>
        <a:prstGeom prst="flowChartOffpageConnector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Demand Data</a:t>
          </a:r>
          <a:endParaRPr lang="en-US" sz="1700" kern="1200" dirty="0"/>
        </a:p>
      </dsp:txBody>
      <dsp:txXfrm>
        <a:off x="96882" y="232"/>
        <a:ext cx="1371265" cy="609450"/>
      </dsp:txXfrm>
    </dsp:sp>
    <dsp:sp modelId="{6EA43015-30FE-964B-BB23-0B466B62671D}">
      <dsp:nvSpPr>
        <dsp:cNvPr id="0" name=""/>
        <dsp:cNvSpPr/>
      </dsp:nvSpPr>
      <dsp:spPr>
        <a:xfrm rot="5400000">
          <a:off x="639675" y="781091"/>
          <a:ext cx="285680" cy="3428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679670" y="809659"/>
        <a:ext cx="205690" cy="199976"/>
      </dsp:txXfrm>
    </dsp:sp>
    <dsp:sp modelId="{58A5474E-44F2-2D4C-A254-9004A7B846E3}">
      <dsp:nvSpPr>
        <dsp:cNvPr id="0" name=""/>
        <dsp:cNvSpPr/>
      </dsp:nvSpPr>
      <dsp:spPr>
        <a:xfrm>
          <a:off x="96882" y="1142953"/>
          <a:ext cx="1371265" cy="7618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Demand Model</a:t>
          </a:r>
          <a:endParaRPr lang="en-US" sz="1700" kern="1200" dirty="0"/>
        </a:p>
      </dsp:txBody>
      <dsp:txXfrm>
        <a:off x="119195" y="1165266"/>
        <a:ext cx="1326639" cy="7171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7B7AF-DC60-654A-8048-DA3520E02EBD}">
      <dsp:nvSpPr>
        <dsp:cNvPr id="0" name=""/>
        <dsp:cNvSpPr/>
      </dsp:nvSpPr>
      <dsp:spPr>
        <a:xfrm>
          <a:off x="4179" y="1451430"/>
          <a:ext cx="1161138" cy="116113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Available </a:t>
          </a:r>
          <a:endParaRPr lang="en-US" sz="1200" kern="1200" dirty="0"/>
        </a:p>
      </dsp:txBody>
      <dsp:txXfrm>
        <a:off x="174224" y="1621475"/>
        <a:ext cx="821048" cy="821048"/>
      </dsp:txXfrm>
    </dsp:sp>
    <dsp:sp modelId="{55274B50-BD11-054F-8C42-FCA52949BCCB}">
      <dsp:nvSpPr>
        <dsp:cNvPr id="0" name=""/>
        <dsp:cNvSpPr/>
      </dsp:nvSpPr>
      <dsp:spPr>
        <a:xfrm>
          <a:off x="1259602" y="1695269"/>
          <a:ext cx="673460" cy="673460"/>
        </a:xfrm>
        <a:prstGeom prst="mathPlus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348869" y="1952800"/>
        <a:ext cx="494926" cy="158398"/>
      </dsp:txXfrm>
    </dsp:sp>
    <dsp:sp modelId="{E38DBF7A-1088-CA49-8632-FCD29625B725}">
      <dsp:nvSpPr>
        <dsp:cNvPr id="0" name=""/>
        <dsp:cNvSpPr/>
      </dsp:nvSpPr>
      <dsp:spPr>
        <a:xfrm>
          <a:off x="2027346" y="1451430"/>
          <a:ext cx="1161138" cy="116113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Arriving</a:t>
          </a:r>
          <a:endParaRPr lang="en-US" sz="1200" kern="1200" dirty="0"/>
        </a:p>
      </dsp:txBody>
      <dsp:txXfrm>
        <a:off x="2197391" y="1621475"/>
        <a:ext cx="821048" cy="821048"/>
      </dsp:txXfrm>
    </dsp:sp>
    <dsp:sp modelId="{C29976BB-8240-0F46-BD45-425F43A1897F}">
      <dsp:nvSpPr>
        <dsp:cNvPr id="0" name=""/>
        <dsp:cNvSpPr/>
      </dsp:nvSpPr>
      <dsp:spPr>
        <a:xfrm>
          <a:off x="3282769" y="1695269"/>
          <a:ext cx="673460" cy="673460"/>
        </a:xfrm>
        <a:prstGeom prst="mathMinus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372036" y="1952800"/>
        <a:ext cx="494926" cy="158398"/>
      </dsp:txXfrm>
    </dsp:sp>
    <dsp:sp modelId="{0FA8481A-14B6-B648-8342-A01554E9B3F5}">
      <dsp:nvSpPr>
        <dsp:cNvPr id="0" name=""/>
        <dsp:cNvSpPr/>
      </dsp:nvSpPr>
      <dsp:spPr>
        <a:xfrm>
          <a:off x="4050514" y="1451430"/>
          <a:ext cx="1161138" cy="116113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Departing</a:t>
          </a:r>
          <a:endParaRPr lang="en-US" sz="1200" kern="1200" dirty="0"/>
        </a:p>
      </dsp:txBody>
      <dsp:txXfrm>
        <a:off x="4220559" y="1621475"/>
        <a:ext cx="821048" cy="821048"/>
      </dsp:txXfrm>
    </dsp:sp>
    <dsp:sp modelId="{D7501A3D-CC78-DF4A-96F1-12E11F25D41B}">
      <dsp:nvSpPr>
        <dsp:cNvPr id="0" name=""/>
        <dsp:cNvSpPr/>
      </dsp:nvSpPr>
      <dsp:spPr>
        <a:xfrm>
          <a:off x="5305937" y="1695269"/>
          <a:ext cx="673460" cy="673460"/>
        </a:xfrm>
        <a:prstGeom prst="mathEqual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395204" y="1834002"/>
        <a:ext cx="494926" cy="395994"/>
      </dsp:txXfrm>
    </dsp:sp>
    <dsp:sp modelId="{97D6B3D4-90F5-2643-8DC5-C4C62A03E759}">
      <dsp:nvSpPr>
        <dsp:cNvPr id="0" name=""/>
        <dsp:cNvSpPr/>
      </dsp:nvSpPr>
      <dsp:spPr>
        <a:xfrm>
          <a:off x="6073682" y="1451430"/>
          <a:ext cx="1161138" cy="116113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Future Inventory</a:t>
          </a:r>
          <a:endParaRPr lang="en-US" sz="1200" kern="1200" dirty="0"/>
        </a:p>
      </dsp:txBody>
      <dsp:txXfrm>
        <a:off x="6243727" y="1621475"/>
        <a:ext cx="821048" cy="8210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120F4-4C41-1D4E-96F9-95CA1E3CBB56}">
      <dsp:nvSpPr>
        <dsp:cNvPr id="0" name=""/>
        <dsp:cNvSpPr/>
      </dsp:nvSpPr>
      <dsp:spPr>
        <a:xfrm>
          <a:off x="2791390" y="3281095"/>
          <a:ext cx="1762511" cy="279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538"/>
              </a:lnTo>
              <a:lnTo>
                <a:pt x="1762511" y="190538"/>
              </a:lnTo>
              <a:lnTo>
                <a:pt x="1762511" y="279598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449CE5-E81C-6046-82C8-43F0F43286C4}">
      <dsp:nvSpPr>
        <dsp:cNvPr id="0" name=""/>
        <dsp:cNvSpPr/>
      </dsp:nvSpPr>
      <dsp:spPr>
        <a:xfrm>
          <a:off x="2791390" y="3281095"/>
          <a:ext cx="587503" cy="279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538"/>
              </a:lnTo>
              <a:lnTo>
                <a:pt x="587503" y="190538"/>
              </a:lnTo>
              <a:lnTo>
                <a:pt x="587503" y="279598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7D6980-B110-5149-914A-BF3A986FCCB1}">
      <dsp:nvSpPr>
        <dsp:cNvPr id="0" name=""/>
        <dsp:cNvSpPr/>
      </dsp:nvSpPr>
      <dsp:spPr>
        <a:xfrm>
          <a:off x="2203886" y="3281095"/>
          <a:ext cx="587503" cy="279598"/>
        </a:xfrm>
        <a:custGeom>
          <a:avLst/>
          <a:gdLst/>
          <a:ahLst/>
          <a:cxnLst/>
          <a:rect l="0" t="0" r="0" b="0"/>
          <a:pathLst>
            <a:path>
              <a:moveTo>
                <a:pt x="587503" y="0"/>
              </a:moveTo>
              <a:lnTo>
                <a:pt x="587503" y="190538"/>
              </a:lnTo>
              <a:lnTo>
                <a:pt x="0" y="190538"/>
              </a:lnTo>
              <a:lnTo>
                <a:pt x="0" y="279598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358F53-044C-B245-A1A7-1DCC197F12B0}">
      <dsp:nvSpPr>
        <dsp:cNvPr id="0" name=""/>
        <dsp:cNvSpPr/>
      </dsp:nvSpPr>
      <dsp:spPr>
        <a:xfrm>
          <a:off x="1028878" y="3281095"/>
          <a:ext cx="1762511" cy="279598"/>
        </a:xfrm>
        <a:custGeom>
          <a:avLst/>
          <a:gdLst/>
          <a:ahLst/>
          <a:cxnLst/>
          <a:rect l="0" t="0" r="0" b="0"/>
          <a:pathLst>
            <a:path>
              <a:moveTo>
                <a:pt x="1762511" y="0"/>
              </a:moveTo>
              <a:lnTo>
                <a:pt x="1762511" y="190538"/>
              </a:lnTo>
              <a:lnTo>
                <a:pt x="0" y="190538"/>
              </a:lnTo>
              <a:lnTo>
                <a:pt x="0" y="279598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7BD7F-E02E-AD4D-8EF2-D48044CA10F6}">
      <dsp:nvSpPr>
        <dsp:cNvPr id="0" name=""/>
        <dsp:cNvSpPr/>
      </dsp:nvSpPr>
      <dsp:spPr>
        <a:xfrm>
          <a:off x="2745670" y="2391026"/>
          <a:ext cx="91440" cy="27959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9598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D2F881-B66E-1E45-A222-E2B36370077D}">
      <dsp:nvSpPr>
        <dsp:cNvPr id="0" name=""/>
        <dsp:cNvSpPr/>
      </dsp:nvSpPr>
      <dsp:spPr>
        <a:xfrm>
          <a:off x="2203886" y="1500958"/>
          <a:ext cx="587503" cy="279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538"/>
              </a:lnTo>
              <a:lnTo>
                <a:pt x="587503" y="190538"/>
              </a:lnTo>
              <a:lnTo>
                <a:pt x="587503" y="279598"/>
              </a:lnTo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3BBFE1-09A7-764C-892C-A60928F00C41}">
      <dsp:nvSpPr>
        <dsp:cNvPr id="0" name=""/>
        <dsp:cNvSpPr/>
      </dsp:nvSpPr>
      <dsp:spPr>
        <a:xfrm>
          <a:off x="1616382" y="1500958"/>
          <a:ext cx="587503" cy="279598"/>
        </a:xfrm>
        <a:custGeom>
          <a:avLst/>
          <a:gdLst/>
          <a:ahLst/>
          <a:cxnLst/>
          <a:rect l="0" t="0" r="0" b="0"/>
          <a:pathLst>
            <a:path>
              <a:moveTo>
                <a:pt x="587503" y="0"/>
              </a:moveTo>
              <a:lnTo>
                <a:pt x="587503" y="190538"/>
              </a:lnTo>
              <a:lnTo>
                <a:pt x="0" y="190538"/>
              </a:lnTo>
              <a:lnTo>
                <a:pt x="0" y="279598"/>
              </a:lnTo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4B9FAB-BF2C-6844-8B8A-F39EF5530F7E}">
      <dsp:nvSpPr>
        <dsp:cNvPr id="0" name=""/>
        <dsp:cNvSpPr/>
      </dsp:nvSpPr>
      <dsp:spPr>
        <a:xfrm>
          <a:off x="2158166" y="610889"/>
          <a:ext cx="91440" cy="27959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9598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520566-3EB6-194B-8EE5-17E0314318EA}">
      <dsp:nvSpPr>
        <dsp:cNvPr id="0" name=""/>
        <dsp:cNvSpPr/>
      </dsp:nvSpPr>
      <dsp:spPr>
        <a:xfrm>
          <a:off x="1723201" y="419"/>
          <a:ext cx="961370" cy="610470"/>
        </a:xfrm>
        <a:prstGeom prst="flowChartOffpageConnector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4F6201-C05E-EF49-9049-AAEA00ADB2FB}">
      <dsp:nvSpPr>
        <dsp:cNvPr id="0" name=""/>
        <dsp:cNvSpPr/>
      </dsp:nvSpPr>
      <dsp:spPr>
        <a:xfrm>
          <a:off x="1830020" y="101897"/>
          <a:ext cx="961370" cy="610470"/>
        </a:xfrm>
        <a:prstGeom prst="flowChartOffpageConnec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</a:t>
          </a:r>
          <a:endParaRPr lang="en-US" sz="1500" kern="1200" dirty="0"/>
        </a:p>
      </dsp:txBody>
      <dsp:txXfrm>
        <a:off x="1830020" y="101897"/>
        <a:ext cx="961370" cy="488376"/>
      </dsp:txXfrm>
    </dsp:sp>
    <dsp:sp modelId="{8D55D6B2-0C2D-0542-ACB2-1112ABA6B728}">
      <dsp:nvSpPr>
        <dsp:cNvPr id="0" name=""/>
        <dsp:cNvSpPr/>
      </dsp:nvSpPr>
      <dsp:spPr>
        <a:xfrm>
          <a:off x="1723201" y="890487"/>
          <a:ext cx="961370" cy="6104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E3256C-14CE-374B-B244-E7B901A81181}">
      <dsp:nvSpPr>
        <dsp:cNvPr id="0" name=""/>
        <dsp:cNvSpPr/>
      </dsp:nvSpPr>
      <dsp:spPr>
        <a:xfrm>
          <a:off x="1830020" y="991965"/>
          <a:ext cx="961370" cy="610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Random Forest</a:t>
          </a:r>
          <a:endParaRPr lang="en-US" sz="1500" kern="1200" dirty="0"/>
        </a:p>
      </dsp:txBody>
      <dsp:txXfrm>
        <a:off x="1847900" y="1009845"/>
        <a:ext cx="925610" cy="574710"/>
      </dsp:txXfrm>
    </dsp:sp>
    <dsp:sp modelId="{EDADBEF0-2817-1C44-8BA4-2992AEC4A3CF}">
      <dsp:nvSpPr>
        <dsp:cNvPr id="0" name=""/>
        <dsp:cNvSpPr/>
      </dsp:nvSpPr>
      <dsp:spPr>
        <a:xfrm>
          <a:off x="1135697" y="1780556"/>
          <a:ext cx="961370" cy="610470"/>
        </a:xfrm>
        <a:prstGeom prst="flowChartTerminator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1AA3C8-94C1-4043-BDA5-30B8401BB4EC}">
      <dsp:nvSpPr>
        <dsp:cNvPr id="0" name=""/>
        <dsp:cNvSpPr/>
      </dsp:nvSpPr>
      <dsp:spPr>
        <a:xfrm>
          <a:off x="1242516" y="1882034"/>
          <a:ext cx="961370" cy="610470"/>
        </a:xfrm>
        <a:prstGeom prst="flowChartTermina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0</a:t>
          </a:r>
          <a:endParaRPr lang="en-US" sz="1500" kern="1200" dirty="0"/>
        </a:p>
      </dsp:txBody>
      <dsp:txXfrm>
        <a:off x="1287825" y="1971428"/>
        <a:ext cx="870752" cy="431682"/>
      </dsp:txXfrm>
    </dsp:sp>
    <dsp:sp modelId="{42BD8F05-0557-CE4A-B831-C7FF58C344F9}">
      <dsp:nvSpPr>
        <dsp:cNvPr id="0" name=""/>
        <dsp:cNvSpPr/>
      </dsp:nvSpPr>
      <dsp:spPr>
        <a:xfrm>
          <a:off x="2310705" y="1780556"/>
          <a:ext cx="961370" cy="610470"/>
        </a:xfrm>
        <a:prstGeom prst="flowChartOffpageConnector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F239D4-373B-D847-8888-409A8BB3D8B5}">
      <dsp:nvSpPr>
        <dsp:cNvPr id="0" name=""/>
        <dsp:cNvSpPr/>
      </dsp:nvSpPr>
      <dsp:spPr>
        <a:xfrm>
          <a:off x="2417524" y="1882034"/>
          <a:ext cx="961370" cy="610470"/>
        </a:xfrm>
        <a:prstGeom prst="flowChartOffpageConnec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≥1</a:t>
          </a:r>
          <a:endParaRPr lang="en-US" sz="1500" kern="1200" dirty="0"/>
        </a:p>
      </dsp:txBody>
      <dsp:txXfrm>
        <a:off x="2417524" y="1882034"/>
        <a:ext cx="961370" cy="488376"/>
      </dsp:txXfrm>
    </dsp:sp>
    <dsp:sp modelId="{388F0D40-58FA-7842-A9AD-BC24D0954B75}">
      <dsp:nvSpPr>
        <dsp:cNvPr id="0" name=""/>
        <dsp:cNvSpPr/>
      </dsp:nvSpPr>
      <dsp:spPr>
        <a:xfrm>
          <a:off x="2310705" y="2670625"/>
          <a:ext cx="961370" cy="6104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9FD65A-B1CB-C644-B816-685B0264FBD1}">
      <dsp:nvSpPr>
        <dsp:cNvPr id="0" name=""/>
        <dsp:cNvSpPr/>
      </dsp:nvSpPr>
      <dsp:spPr>
        <a:xfrm>
          <a:off x="2417524" y="2772102"/>
          <a:ext cx="961370" cy="610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Random Forest</a:t>
          </a:r>
          <a:endParaRPr lang="en-US" sz="1500" kern="1200" dirty="0"/>
        </a:p>
      </dsp:txBody>
      <dsp:txXfrm>
        <a:off x="2435404" y="2789982"/>
        <a:ext cx="925610" cy="574710"/>
      </dsp:txXfrm>
    </dsp:sp>
    <dsp:sp modelId="{B6F24ACF-C48F-C54E-9EF8-18972EFE56A5}">
      <dsp:nvSpPr>
        <dsp:cNvPr id="0" name=""/>
        <dsp:cNvSpPr/>
      </dsp:nvSpPr>
      <dsp:spPr>
        <a:xfrm>
          <a:off x="548193" y="3560693"/>
          <a:ext cx="961370" cy="610470"/>
        </a:xfrm>
        <a:prstGeom prst="flowChartTerminator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239D41-FC23-224B-AB65-938B7A58FDDC}">
      <dsp:nvSpPr>
        <dsp:cNvPr id="0" name=""/>
        <dsp:cNvSpPr/>
      </dsp:nvSpPr>
      <dsp:spPr>
        <a:xfrm>
          <a:off x="655012" y="3662171"/>
          <a:ext cx="961370" cy="610470"/>
        </a:xfrm>
        <a:prstGeom prst="flowChartTermina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1-2</a:t>
          </a:r>
          <a:endParaRPr lang="en-US" sz="1500" kern="1200" dirty="0"/>
        </a:p>
      </dsp:txBody>
      <dsp:txXfrm>
        <a:off x="700321" y="3751565"/>
        <a:ext cx="870752" cy="431682"/>
      </dsp:txXfrm>
    </dsp:sp>
    <dsp:sp modelId="{8C3BD377-A4B2-CF49-9481-D5B1B1ACA58C}">
      <dsp:nvSpPr>
        <dsp:cNvPr id="0" name=""/>
        <dsp:cNvSpPr/>
      </dsp:nvSpPr>
      <dsp:spPr>
        <a:xfrm>
          <a:off x="1723201" y="3560693"/>
          <a:ext cx="961370" cy="610470"/>
        </a:xfrm>
        <a:prstGeom prst="flowChartTerminator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33C897-E1C1-EF47-8A85-AD7C585072A2}">
      <dsp:nvSpPr>
        <dsp:cNvPr id="0" name=""/>
        <dsp:cNvSpPr/>
      </dsp:nvSpPr>
      <dsp:spPr>
        <a:xfrm>
          <a:off x="1830020" y="3662171"/>
          <a:ext cx="961370" cy="610470"/>
        </a:xfrm>
        <a:prstGeom prst="flowChartTermina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3-4</a:t>
          </a:r>
          <a:endParaRPr lang="en-US" sz="1500" kern="1200" dirty="0"/>
        </a:p>
      </dsp:txBody>
      <dsp:txXfrm>
        <a:off x="1875329" y="3751565"/>
        <a:ext cx="870752" cy="431682"/>
      </dsp:txXfrm>
    </dsp:sp>
    <dsp:sp modelId="{ADBB85D7-BEA2-6F4A-BB0B-CF9F012A5A3E}">
      <dsp:nvSpPr>
        <dsp:cNvPr id="0" name=""/>
        <dsp:cNvSpPr/>
      </dsp:nvSpPr>
      <dsp:spPr>
        <a:xfrm>
          <a:off x="2898209" y="3560693"/>
          <a:ext cx="961370" cy="610470"/>
        </a:xfrm>
        <a:prstGeom prst="flowChartTerminator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8EAD70-15B1-9C45-A480-162D07104C20}">
      <dsp:nvSpPr>
        <dsp:cNvPr id="0" name=""/>
        <dsp:cNvSpPr/>
      </dsp:nvSpPr>
      <dsp:spPr>
        <a:xfrm>
          <a:off x="3005028" y="3662171"/>
          <a:ext cx="961370" cy="610470"/>
        </a:xfrm>
        <a:prstGeom prst="flowChartTermina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5-8</a:t>
          </a:r>
          <a:endParaRPr lang="en-US" sz="1500" kern="1200" dirty="0"/>
        </a:p>
      </dsp:txBody>
      <dsp:txXfrm>
        <a:off x="3050337" y="3751565"/>
        <a:ext cx="870752" cy="431682"/>
      </dsp:txXfrm>
    </dsp:sp>
    <dsp:sp modelId="{8B459FF7-73C7-7E4F-A898-3BC2493B81FC}">
      <dsp:nvSpPr>
        <dsp:cNvPr id="0" name=""/>
        <dsp:cNvSpPr/>
      </dsp:nvSpPr>
      <dsp:spPr>
        <a:xfrm>
          <a:off x="4073217" y="3560693"/>
          <a:ext cx="961370" cy="610470"/>
        </a:xfrm>
        <a:prstGeom prst="flowChartTerminator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F675E4-A71B-F643-AD72-5272FA0139D4}">
      <dsp:nvSpPr>
        <dsp:cNvPr id="0" name=""/>
        <dsp:cNvSpPr/>
      </dsp:nvSpPr>
      <dsp:spPr>
        <a:xfrm>
          <a:off x="4180036" y="3662171"/>
          <a:ext cx="961370" cy="610470"/>
        </a:xfrm>
        <a:prstGeom prst="flowChartTerminator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8-15</a:t>
          </a:r>
          <a:endParaRPr lang="en-US" sz="1500" kern="1200" dirty="0"/>
        </a:p>
      </dsp:txBody>
      <dsp:txXfrm>
        <a:off x="4225345" y="3751565"/>
        <a:ext cx="870752" cy="431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3.xml"/><Relationship Id="rId12" Type="http://schemas.openxmlformats.org/officeDocument/2006/relationships/diagramData" Target="../diagrams/data4.xml"/><Relationship Id="rId13" Type="http://schemas.openxmlformats.org/officeDocument/2006/relationships/diagramLayout" Target="../diagrams/layout4.xml"/><Relationship Id="rId14" Type="http://schemas.openxmlformats.org/officeDocument/2006/relationships/diagramQuickStyle" Target="../diagrams/quickStyle4.xml"/><Relationship Id="rId15" Type="http://schemas.openxmlformats.org/officeDocument/2006/relationships/diagramColors" Target="../diagrams/colors4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PRONTO! PREDICTED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EVAN SADLER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734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646955" y="1367692"/>
            <a:ext cx="3925045" cy="9573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2462" y="2422769"/>
            <a:ext cx="4454769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Recommendations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Finish web app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Get user IDs</a:t>
            </a:r>
          </a:p>
        </p:txBody>
      </p:sp>
      <p:pic>
        <p:nvPicPr>
          <p:cNvPr id="3" name="Content Placeholder 2" descr="Screen Shot 2016-01-13 at 9.40.35 AM.png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3" r="1961" b="-888"/>
          <a:stretch/>
        </p:blipFill>
        <p:spPr>
          <a:xfrm>
            <a:off x="5654496" y="1914769"/>
            <a:ext cx="4310120" cy="3243385"/>
          </a:xfrm>
          <a:prstGeom prst="ellipse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00" y="2246923"/>
            <a:ext cx="818661" cy="818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4925" y="3623409"/>
            <a:ext cx="981116" cy="1085360"/>
          </a:xfrm>
          <a:prstGeom prst="rect">
            <a:avLst/>
          </a:prstGeom>
        </p:spPr>
      </p:pic>
      <p:sp>
        <p:nvSpPr>
          <p:cNvPr id="10" name="Plus 9"/>
          <p:cNvSpPr/>
          <p:nvPr/>
        </p:nvSpPr>
        <p:spPr>
          <a:xfrm>
            <a:off x="10609385" y="3126154"/>
            <a:ext cx="508000" cy="449384"/>
          </a:xfrm>
          <a:prstGeom prst="mathPlus">
            <a:avLst/>
          </a:prstGeom>
          <a:gradFill flip="none" rotWithShape="1">
            <a:gsLst>
              <a:gs pos="0">
                <a:schemeClr val="dk1">
                  <a:tint val="98000"/>
                  <a:lumMod val="114000"/>
                </a:schemeClr>
              </a:gs>
              <a:gs pos="100000">
                <a:schemeClr val="dk1">
                  <a:shade val="90000"/>
                  <a:lumMod val="84000"/>
                </a:schemeClr>
              </a:gs>
            </a:gsLst>
            <a:lin ang="5400000" scaled="0"/>
            <a:tileRect/>
          </a:gradFill>
          <a:effectLst>
            <a:glow rad="38100">
              <a:schemeClr val="tx2">
                <a:alpha val="93000"/>
              </a:schemeClr>
            </a:glow>
            <a:outerShdw blurRad="63500" dist="38100" dir="5400000" rotWithShape="0">
              <a:srgbClr val="000000">
                <a:alpha val="6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96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04817"/>
            <a:ext cx="8825660" cy="1653180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338" y="3262923"/>
            <a:ext cx="8825659" cy="124162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 smtClean="0"/>
              <a:t>Evan Sadler</a:t>
            </a:r>
          </a:p>
          <a:p>
            <a:pPr algn="ctr"/>
            <a:r>
              <a:rPr lang="en-US" dirty="0" err="1" smtClean="0"/>
              <a:t>evansadler.me</a:t>
            </a:r>
            <a:r>
              <a:rPr lang="en-US" dirty="0" smtClean="0"/>
              <a:t> </a:t>
            </a:r>
          </a:p>
          <a:p>
            <a:pPr algn="ctr"/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easadler</a:t>
            </a:r>
            <a:r>
              <a:rPr lang="en-US" dirty="0" smtClean="0"/>
              <a:t>/capstone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3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locked-wheel.jpg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723" b="-14723"/>
          <a:stretch>
            <a:fillRect/>
          </a:stretch>
        </p:blipFill>
        <p:spPr>
          <a:xfrm>
            <a:off x="5517725" y="990601"/>
            <a:ext cx="4712996" cy="4011246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646955" y="1367692"/>
            <a:ext cx="4179045" cy="327291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MY BIKE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220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646955" y="1367692"/>
            <a:ext cx="3925045" cy="9573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PRONTO</a:t>
            </a:r>
            <a:endParaRPr lang="en-US" dirty="0"/>
          </a:p>
        </p:txBody>
      </p:sp>
      <p:pic>
        <p:nvPicPr>
          <p:cNvPr id="3" name="Content Placeholder 2" descr="prontobike.png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" b="2063"/>
          <a:stretch>
            <a:fillRect/>
          </a:stretch>
        </p:blipFill>
        <p:spPr>
          <a:xfrm>
            <a:off x="5654495" y="1257641"/>
            <a:ext cx="4779043" cy="4067459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742462" y="2422769"/>
            <a:ext cx="4454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$10 monthly for unlimited bike rentals under 30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23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fullstation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" t="-2847" r="20269" b="2792"/>
          <a:stretch/>
        </p:blipFill>
        <p:spPr>
          <a:xfrm>
            <a:off x="1426306" y="2217259"/>
            <a:ext cx="4454771" cy="3308075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  <p:pic>
        <p:nvPicPr>
          <p:cNvPr id="5" name="Content Placeholder 4" descr="empty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-656" r="1071" b="1106"/>
          <a:stretch/>
        </p:blipFill>
        <p:spPr>
          <a:xfrm>
            <a:off x="6232769" y="2246924"/>
            <a:ext cx="4357077" cy="3282462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46955" y="996461"/>
            <a:ext cx="4179045" cy="327291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14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646955" y="1367692"/>
            <a:ext cx="3925045" cy="9573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2462" y="2422769"/>
            <a:ext cx="4454769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50 stations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Weather </a:t>
            </a:r>
            <a:r>
              <a:rPr lang="en-US" dirty="0"/>
              <a:t>+ Elevation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One dispatcher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No predictive analytics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9" name="Content Placeholder 8" descr="bike_map.png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1" b="5301"/>
          <a:stretch>
            <a:fillRect/>
          </a:stretch>
        </p:blipFill>
        <p:spPr>
          <a:xfrm>
            <a:off x="5654495" y="1850292"/>
            <a:ext cx="4396339" cy="3741738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5671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>
                <a:cs typeface="Garamond"/>
              </a:rPr>
              <a:t>Data Pipeline</a:t>
            </a:r>
            <a:endParaRPr lang="en-US" sz="4800" dirty="0">
              <a:cs typeface="Garamond"/>
            </a:endParaRPr>
          </a:p>
        </p:txBody>
      </p:sp>
      <p:graphicFrame>
        <p:nvGraphicFramePr>
          <p:cNvPr id="2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829806"/>
              </p:ext>
            </p:extLst>
          </p:nvPr>
        </p:nvGraphicFramePr>
        <p:xfrm>
          <a:off x="1387231" y="1676400"/>
          <a:ext cx="3740689" cy="17526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84633"/>
                <a:gridCol w="1378028"/>
                <a:gridCol w="1378028"/>
              </a:tblGrid>
              <a:tr h="55447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Date-time</a:t>
                      </a:r>
                      <a:endParaRPr lang="en-US" sz="1200" dirty="0">
                        <a:latin typeface="Century Gothic (Body)"/>
                        <a:cs typeface="Century Gothic (Body)"/>
                      </a:endParaRPr>
                    </a:p>
                  </a:txBody>
                  <a:tcPr marL="96926" marR="96926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Start Terminal </a:t>
                      </a:r>
                      <a:endParaRPr lang="en-US" sz="1200" dirty="0">
                        <a:latin typeface="Century Gothic (Body)"/>
                        <a:cs typeface="Century Gothic (Body)"/>
                      </a:endParaRPr>
                    </a:p>
                  </a:txBody>
                  <a:tcPr marL="96926" marR="96926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End Terminal</a:t>
                      </a:r>
                      <a:endParaRPr lang="en-US" sz="1200" dirty="0">
                        <a:latin typeface="Century Gothic (Body)"/>
                        <a:cs typeface="Century Gothic (Body)"/>
                      </a:endParaRPr>
                    </a:p>
                  </a:txBody>
                  <a:tcPr marL="96926" marR="96926"/>
                </a:tc>
              </a:tr>
              <a:tr h="47730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1/12/2015</a:t>
                      </a:r>
                    </a:p>
                    <a:p>
                      <a:r>
                        <a:rPr lang="en-US" sz="1200" dirty="0" smtClean="0"/>
                        <a:t>07:55:52</a:t>
                      </a:r>
                      <a:endParaRPr lang="en-US" sz="1200" dirty="0">
                        <a:latin typeface="Century Gothic (Body)"/>
                        <a:cs typeface="Century Gothic (Body)"/>
                      </a:endParaRPr>
                    </a:p>
                  </a:txBody>
                  <a:tcPr marL="96926" marR="96926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CH-04</a:t>
                      </a:r>
                      <a:endParaRPr lang="en-US" sz="1200" dirty="0">
                        <a:latin typeface="Century Gothic (Body)"/>
                        <a:cs typeface="Century Gothic (Body)"/>
                      </a:endParaRPr>
                    </a:p>
                  </a:txBody>
                  <a:tcPr marL="96926" marR="96926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SLU-02</a:t>
                      </a:r>
                      <a:endParaRPr lang="en-US" sz="1200" dirty="0">
                        <a:latin typeface="Century Gothic (Body)"/>
                        <a:cs typeface="Century Gothic (Body)"/>
                      </a:endParaRPr>
                    </a:p>
                  </a:txBody>
                  <a:tcPr marL="96926" marR="96926"/>
                </a:tc>
              </a:tr>
              <a:tr h="72081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1/12/2015</a:t>
                      </a:r>
                    </a:p>
                    <a:p>
                      <a:r>
                        <a:rPr lang="en-US" sz="1200" dirty="0" smtClean="0"/>
                        <a:t>08:00:33</a:t>
                      </a:r>
                    </a:p>
                    <a:p>
                      <a:endParaRPr lang="en-US" sz="1200" dirty="0">
                        <a:latin typeface="Century Gothic (Body)"/>
                        <a:cs typeface="Century Gothic (Body)"/>
                      </a:endParaRPr>
                    </a:p>
                  </a:txBody>
                  <a:tcPr marL="96926" marR="96926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CH-04</a:t>
                      </a:r>
                      <a:endParaRPr lang="en-US" sz="1200" dirty="0">
                        <a:latin typeface="Century Gothic (Body)"/>
                        <a:cs typeface="Century Gothic (Body)"/>
                      </a:endParaRPr>
                    </a:p>
                  </a:txBody>
                  <a:tcPr marL="96926" marR="96926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BT-02</a:t>
                      </a:r>
                      <a:endParaRPr lang="en-US" sz="1200" dirty="0">
                        <a:latin typeface="Century Gothic (Body)"/>
                        <a:cs typeface="Century Gothic (Body)"/>
                      </a:endParaRPr>
                    </a:p>
                  </a:txBody>
                  <a:tcPr marL="96926" marR="96926"/>
                </a:tc>
              </a:tr>
            </a:tbl>
          </a:graphicData>
        </a:graphic>
      </p:graphicFrame>
      <p:graphicFrame>
        <p:nvGraphicFramePr>
          <p:cNvPr id="2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9060450"/>
              </p:ext>
            </p:extLst>
          </p:nvPr>
        </p:nvGraphicFramePr>
        <p:xfrm>
          <a:off x="1434123" y="4513384"/>
          <a:ext cx="3684956" cy="1836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239"/>
                <a:gridCol w="921239"/>
                <a:gridCol w="921239"/>
                <a:gridCol w="921239"/>
              </a:tblGrid>
              <a:tr h="55795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Date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Time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Terminal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Total Demand</a:t>
                      </a:r>
                    </a:p>
                  </a:txBody>
                  <a:tcPr/>
                </a:tc>
              </a:tr>
              <a:tr h="55795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1/12/2015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Commute</a:t>
                      </a:r>
                      <a:r>
                        <a:rPr lang="en-US" sz="1100" baseline="0" dirty="0" smtClean="0"/>
                        <a:t> to work</a:t>
                      </a:r>
                      <a:endParaRPr lang="en-US" sz="11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CH-04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</a:tr>
              <a:tr h="72069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1/12/2015</a:t>
                      </a:r>
                    </a:p>
                    <a:p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Commute</a:t>
                      </a:r>
                      <a:r>
                        <a:rPr lang="en-US" sz="1200" baseline="0" dirty="0" smtClean="0"/>
                        <a:t> to work</a:t>
                      </a:r>
                      <a:endParaRPr lang="en-US" sz="1200" dirty="0" smtClean="0"/>
                    </a:p>
                    <a:p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PS-01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3091978"/>
              </p:ext>
            </p:extLst>
          </p:nvPr>
        </p:nvGraphicFramePr>
        <p:xfrm>
          <a:off x="6191738" y="4538785"/>
          <a:ext cx="3657600" cy="18706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14400"/>
                <a:gridCol w="914400"/>
                <a:gridCol w="914400"/>
                <a:gridCol w="914400"/>
              </a:tblGrid>
              <a:tr h="43687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Date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Time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Terminal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Total Supply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</a:tr>
              <a:tr h="61676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1/12/2015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Commute</a:t>
                      </a:r>
                      <a:r>
                        <a:rPr lang="en-US" sz="1200" baseline="0" dirty="0" smtClean="0"/>
                        <a:t> to work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CH-04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</a:tr>
              <a:tr h="79665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1/12/2015</a:t>
                      </a:r>
                    </a:p>
                    <a:p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Commute</a:t>
                      </a:r>
                      <a:r>
                        <a:rPr lang="en-US" sz="1200" baseline="0" dirty="0" smtClean="0"/>
                        <a:t> to work</a:t>
                      </a:r>
                      <a:endParaRPr lang="en-US" sz="1200" dirty="0" smtClean="0"/>
                    </a:p>
                    <a:p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PS-01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>
                        <a:latin typeface="Garamond"/>
                        <a:cs typeface="Garamond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Right Arrow 30"/>
          <p:cNvSpPr/>
          <p:nvPr/>
        </p:nvSpPr>
        <p:spPr>
          <a:xfrm>
            <a:off x="5300784" y="2284047"/>
            <a:ext cx="762000" cy="3810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Alternate Process 31"/>
          <p:cNvSpPr/>
          <p:nvPr/>
        </p:nvSpPr>
        <p:spPr>
          <a:xfrm>
            <a:off x="6740769" y="1731108"/>
            <a:ext cx="2362200" cy="1447800"/>
          </a:xfrm>
          <a:prstGeom prst="flowChartAlternateProcess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Aggregate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Impute zeros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Bin hours</a:t>
            </a:r>
          </a:p>
        </p:txBody>
      </p:sp>
      <p:sp>
        <p:nvSpPr>
          <p:cNvPr id="33" name="Bent-Up Arrow 32"/>
          <p:cNvSpPr/>
          <p:nvPr/>
        </p:nvSpPr>
        <p:spPr>
          <a:xfrm rot="10800000">
            <a:off x="3126153" y="3677139"/>
            <a:ext cx="4747845" cy="533400"/>
          </a:xfrm>
          <a:prstGeom prst="bentUp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Down Arrow 33"/>
          <p:cNvSpPr/>
          <p:nvPr/>
        </p:nvSpPr>
        <p:spPr>
          <a:xfrm>
            <a:off x="7731370" y="3294184"/>
            <a:ext cx="304800" cy="990600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aphicFrame>
        <p:nvGraphicFramePr>
          <p:cNvPr id="36" name="Diagram 35"/>
          <p:cNvGraphicFramePr/>
          <p:nvPr>
            <p:extLst>
              <p:ext uri="{D42A27DB-BD31-4B8C-83A1-F6EECF244321}">
                <p14:modId xmlns:p14="http://schemas.microsoft.com/office/powerpoint/2010/main" val="2316771101"/>
              </p:ext>
            </p:extLst>
          </p:nvPr>
        </p:nvGraphicFramePr>
        <p:xfrm>
          <a:off x="8454626" y="3302000"/>
          <a:ext cx="2213374" cy="703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7" name="Picture 36" descr="panda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62" y="671779"/>
            <a:ext cx="2149231" cy="111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72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4057135"/>
              </p:ext>
            </p:extLst>
          </p:nvPr>
        </p:nvGraphicFramePr>
        <p:xfrm>
          <a:off x="6310924" y="1363784"/>
          <a:ext cx="1660772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54507615"/>
              </p:ext>
            </p:extLst>
          </p:nvPr>
        </p:nvGraphicFramePr>
        <p:xfrm>
          <a:off x="8321425" y="1363784"/>
          <a:ext cx="1565031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27385098"/>
              </p:ext>
            </p:extLst>
          </p:nvPr>
        </p:nvGraphicFramePr>
        <p:xfrm>
          <a:off x="4491831" y="2262454"/>
          <a:ext cx="7239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963507" y="3344984"/>
            <a:ext cx="342816" cy="285680"/>
            <a:chOff x="1352591" y="809659"/>
            <a:chExt cx="342816" cy="285680"/>
          </a:xfrm>
        </p:grpSpPr>
        <p:sp>
          <p:nvSpPr>
            <p:cNvPr id="8" name="Right Arrow 7"/>
            <p:cNvSpPr/>
            <p:nvPr/>
          </p:nvSpPr>
          <p:spPr>
            <a:xfrm rot="5400000">
              <a:off x="1381159" y="781091"/>
              <a:ext cx="285680" cy="34281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ight Arrow 4"/>
            <p:cNvSpPr/>
            <p:nvPr/>
          </p:nvSpPr>
          <p:spPr>
            <a:xfrm>
              <a:off x="1421154" y="809659"/>
              <a:ext cx="205690" cy="1999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944707" y="3344984"/>
            <a:ext cx="342816" cy="285680"/>
            <a:chOff x="819191" y="809659"/>
            <a:chExt cx="342816" cy="285680"/>
          </a:xfrm>
        </p:grpSpPr>
        <p:sp>
          <p:nvSpPr>
            <p:cNvPr id="11" name="Right Arrow 10"/>
            <p:cNvSpPr/>
            <p:nvPr/>
          </p:nvSpPr>
          <p:spPr>
            <a:xfrm rot="5400000">
              <a:off x="847759" y="781091"/>
              <a:ext cx="285680" cy="34281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ight Arrow 4"/>
            <p:cNvSpPr/>
            <p:nvPr/>
          </p:nvSpPr>
          <p:spPr>
            <a:xfrm>
              <a:off x="887754" y="809659"/>
              <a:ext cx="205690" cy="1999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  <p:sp>
        <p:nvSpPr>
          <p:cNvPr id="13" name="Title 1"/>
          <p:cNvSpPr txBox="1">
            <a:spLocks/>
          </p:cNvSpPr>
          <p:nvPr/>
        </p:nvSpPr>
        <p:spPr>
          <a:xfrm>
            <a:off x="646955" y="1367692"/>
            <a:ext cx="4179045" cy="327291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FORECASTING INVENTORY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83384" y="5177692"/>
            <a:ext cx="574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Bounds of 0 and terminal size</a:t>
            </a:r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413909" y="2520557"/>
            <a:ext cx="1371265" cy="761813"/>
            <a:chOff x="838367" y="232"/>
            <a:chExt cx="1371265" cy="761813"/>
          </a:xfrm>
        </p:grpSpPr>
        <p:sp>
          <p:nvSpPr>
            <p:cNvPr id="16" name="Off-page Connector 15"/>
            <p:cNvSpPr/>
            <p:nvPr/>
          </p:nvSpPr>
          <p:spPr>
            <a:xfrm>
              <a:off x="838367" y="232"/>
              <a:ext cx="1371265" cy="761813"/>
            </a:xfrm>
            <a:prstGeom prst="flowChartOffpageConnector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860680" y="22545"/>
              <a:ext cx="1326639" cy="7171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JSON Feed</a:t>
              </a:r>
              <a:endParaRPr lang="en-US" sz="2000" kern="1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927608" y="3360618"/>
            <a:ext cx="342816" cy="285680"/>
            <a:chOff x="1352591" y="809659"/>
            <a:chExt cx="342816" cy="285680"/>
          </a:xfrm>
        </p:grpSpPr>
        <p:sp>
          <p:nvSpPr>
            <p:cNvPr id="19" name="Right Arrow 18"/>
            <p:cNvSpPr/>
            <p:nvPr/>
          </p:nvSpPr>
          <p:spPr>
            <a:xfrm rot="5400000">
              <a:off x="1381159" y="781091"/>
              <a:ext cx="285680" cy="34281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ight Arrow 4"/>
            <p:cNvSpPr/>
            <p:nvPr/>
          </p:nvSpPr>
          <p:spPr>
            <a:xfrm>
              <a:off x="1421154" y="809659"/>
              <a:ext cx="205690" cy="1999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71247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782935832"/>
              </p:ext>
            </p:extLst>
          </p:nvPr>
        </p:nvGraphicFramePr>
        <p:xfrm>
          <a:off x="5623169" y="1484922"/>
          <a:ext cx="5689600" cy="4273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646955" y="1367692"/>
            <a:ext cx="4179045" cy="327291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PREDICTIVE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25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646955" y="1367692"/>
            <a:ext cx="3925045" cy="9573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 smtClean="0">
                <a:solidFill>
                  <a:srgbClr val="E6B729"/>
                </a:solidFill>
              </a:rPr>
              <a:t>Results</a:t>
            </a:r>
            <a:endParaRPr lang="en-US" sz="3200" dirty="0">
              <a:solidFill>
                <a:srgbClr val="E6B72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3385" y="2032001"/>
            <a:ext cx="445476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AUC: 0.87 &amp; 0.86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Accuracy: 62% (4 classes)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l="-8747" r="-8747"/>
          <a:stretch>
            <a:fillRect/>
          </a:stretch>
        </p:blipFill>
        <p:spPr>
          <a:xfrm>
            <a:off x="5732649" y="1537678"/>
            <a:ext cx="4396339" cy="3741738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683847" y="3868615"/>
            <a:ext cx="461107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EBEBEB"/>
                </a:solidFill>
              </a:rPr>
              <a:t>Lagged Averages</a:t>
            </a:r>
            <a:endParaRPr lang="en-US" dirty="0">
              <a:solidFill>
                <a:srgbClr val="EBEBEB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EBEBEB"/>
                </a:solidFill>
              </a:rPr>
              <a:t>Temp</a:t>
            </a:r>
            <a:r>
              <a:rPr lang="en-US" dirty="0">
                <a:solidFill>
                  <a:srgbClr val="EBEBEB"/>
                </a:solidFill>
              </a:rPr>
              <a:t>, D</a:t>
            </a:r>
            <a:r>
              <a:rPr lang="en-US" dirty="0" smtClean="0">
                <a:solidFill>
                  <a:srgbClr val="EBEBEB"/>
                </a:solidFill>
              </a:rPr>
              <a:t>ew</a:t>
            </a:r>
            <a:r>
              <a:rPr lang="en-US" dirty="0">
                <a:solidFill>
                  <a:srgbClr val="EBEBEB"/>
                </a:solidFill>
              </a:rPr>
              <a:t>, Wind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EBEBEB"/>
                </a:solidFill>
              </a:rPr>
              <a:t>Elevation</a:t>
            </a:r>
            <a:endParaRPr lang="en-US" dirty="0">
              <a:solidFill>
                <a:srgbClr val="EBEBEB"/>
              </a:solidFill>
            </a:endParaRPr>
          </a:p>
          <a:p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43047" y="3161324"/>
            <a:ext cx="3925045" cy="9573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 smtClean="0">
                <a:solidFill>
                  <a:schemeClr val="accent3"/>
                </a:solidFill>
              </a:rPr>
              <a:t>Important Features</a:t>
            </a:r>
            <a:endParaRPr lang="en-US" sz="3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048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101</TotalTime>
  <Words>229</Words>
  <Application>Microsoft Macintosh PowerPoint</Application>
  <PresentationFormat>Custom</PresentationFormat>
  <Paragraphs>89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Ion</vt:lpstr>
      <vt:lpstr>PRONTO! PREDICTED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Evan Sadler</cp:lastModifiedBy>
  <cp:revision>13</cp:revision>
  <dcterms:created xsi:type="dcterms:W3CDTF">2014-09-12T17:24:29Z</dcterms:created>
  <dcterms:modified xsi:type="dcterms:W3CDTF">2016-01-13T18:27:45Z</dcterms:modified>
</cp:coreProperties>
</file>